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9" r:id="rId1"/>
    <p:sldMasterId id="2147483650" r:id="rId2"/>
    <p:sldMasterId id="2147483708" r:id="rId3"/>
  </p:sldMasterIdLst>
  <p:notesMasterIdLst>
    <p:notesMasterId r:id="rId5"/>
  </p:notesMasterIdLst>
  <p:sldIdLst>
    <p:sldId id="256" r:id="rId4"/>
  </p:sldIdLst>
  <p:sldSz cx="30275213" cy="42803763"/>
  <p:notesSz cx="6858000" cy="9144000"/>
  <p:embeddedFontLst>
    <p:embeddedFont>
      <p:font typeface="Amasis MT Pro" panose="02040504050005020304" pitchFamily="18" charset="0"/>
      <p:regular r:id="rId6"/>
      <p:bold r:id="rId7"/>
      <p:italic r:id="rId8"/>
      <p:boldItalic r:id="rId9"/>
    </p:embeddedFont>
    <p:embeddedFont>
      <p:font typeface="Amasis MT Pro Black" panose="02040A04050005020304" pitchFamily="18" charset="0"/>
      <p:bold r:id="rId10"/>
      <p:boldItalic r:id="rId11"/>
    </p:embeddedFont>
    <p:embeddedFont>
      <p:font typeface="Amasis MT Pro Medium" panose="02040604050005020304" pitchFamily="18" charset="0"/>
      <p:regular r:id="rId12"/>
      <p:italic r:id="rId13"/>
    </p:embeddedFont>
    <p:embeddedFont>
      <p:font typeface="Arial Black" panose="020B0A04020102020204" pitchFamily="34" charset="0"/>
      <p:bold r:id="rId14"/>
    </p:embeddedFont>
    <p:embeddedFont>
      <p:font typeface="Arial Narrow" panose="020B0606020202030204" pitchFamily="34" charset="0"/>
      <p:regular r:id="rId15"/>
      <p:bold r:id="rId16"/>
      <p:italic r:id="rId17"/>
      <p:boldItalic r:id="rId18"/>
    </p:embeddedFont>
    <p:embeddedFont>
      <p:font typeface="Cambria Math" panose="02040503050406030204" pitchFamily="18" charset="0"/>
      <p:regular r:id="rId19"/>
    </p:embeddedFont>
    <p:embeddedFont>
      <p:font typeface="MV Boli" panose="02000500030200090000" pitchFamily="2" charset="0"/>
      <p:regular r:id="rId20"/>
    </p:embeddedFont>
  </p:embeddedFontLst>
  <p:custDataLst>
    <p:tags r:id="rId21"/>
  </p:custData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4" kern="1200">
        <a:solidFill>
          <a:schemeClr val="tx1"/>
        </a:solidFill>
        <a:latin typeface="Arial Narrow" panose="020B0606020202030204" pitchFamily="34" charset="0"/>
        <a:ea typeface="MS PGothic" panose="020B0600070205080204" pitchFamily="34" charset="-128"/>
        <a:cs typeface="+mn-cs"/>
      </a:defRPr>
    </a:lvl1pPr>
    <a:lvl2pPr marL="455754" indent="190834" algn="l" rtl="0" eaLnBrk="0" fontAlgn="base" hangingPunct="0">
      <a:spcBef>
        <a:spcPct val="0"/>
      </a:spcBef>
      <a:spcAft>
        <a:spcPct val="0"/>
      </a:spcAft>
      <a:defRPr sz="2404" kern="1200">
        <a:solidFill>
          <a:schemeClr val="tx1"/>
        </a:solidFill>
        <a:latin typeface="Arial Narrow" panose="020B0606020202030204" pitchFamily="34" charset="0"/>
        <a:ea typeface="MS PGothic" panose="020B0600070205080204" pitchFamily="34" charset="-128"/>
        <a:cs typeface="+mn-cs"/>
      </a:defRPr>
    </a:lvl2pPr>
    <a:lvl3pPr marL="913753" indent="379421" algn="l" rtl="0" eaLnBrk="0" fontAlgn="base" hangingPunct="0">
      <a:spcBef>
        <a:spcPct val="0"/>
      </a:spcBef>
      <a:spcAft>
        <a:spcPct val="0"/>
      </a:spcAft>
      <a:defRPr sz="2404" kern="1200">
        <a:solidFill>
          <a:schemeClr val="tx1"/>
        </a:solidFill>
        <a:latin typeface="Arial Narrow" panose="020B0606020202030204" pitchFamily="34" charset="0"/>
        <a:ea typeface="MS PGothic" panose="020B0600070205080204" pitchFamily="34" charset="-128"/>
        <a:cs typeface="+mn-cs"/>
      </a:defRPr>
    </a:lvl3pPr>
    <a:lvl4pPr marL="1369506" indent="570254" algn="l" rtl="0" eaLnBrk="0" fontAlgn="base" hangingPunct="0">
      <a:spcBef>
        <a:spcPct val="0"/>
      </a:spcBef>
      <a:spcAft>
        <a:spcPct val="0"/>
      </a:spcAft>
      <a:defRPr sz="2404" kern="1200">
        <a:solidFill>
          <a:schemeClr val="tx1"/>
        </a:solidFill>
        <a:latin typeface="Arial Narrow" panose="020B0606020202030204" pitchFamily="34" charset="0"/>
        <a:ea typeface="MS PGothic" panose="020B0600070205080204" pitchFamily="34" charset="-128"/>
        <a:cs typeface="+mn-cs"/>
      </a:defRPr>
    </a:lvl4pPr>
    <a:lvl5pPr marL="1827504" indent="758841" algn="l" rtl="0" eaLnBrk="0" fontAlgn="base" hangingPunct="0">
      <a:spcBef>
        <a:spcPct val="0"/>
      </a:spcBef>
      <a:spcAft>
        <a:spcPct val="0"/>
      </a:spcAft>
      <a:defRPr sz="2404" kern="1200">
        <a:solidFill>
          <a:schemeClr val="tx1"/>
        </a:solidFill>
        <a:latin typeface="Arial Narrow" panose="020B0606020202030204" pitchFamily="34" charset="0"/>
        <a:ea typeface="MS PGothic" panose="020B0600070205080204" pitchFamily="34" charset="-128"/>
        <a:cs typeface="+mn-cs"/>
      </a:defRPr>
    </a:lvl5pPr>
    <a:lvl6pPr marL="3232929" algn="l" defTabSz="1293172" rtl="0" eaLnBrk="1" latinLnBrk="0" hangingPunct="1">
      <a:defRPr sz="2404" kern="1200">
        <a:solidFill>
          <a:schemeClr val="tx1"/>
        </a:solidFill>
        <a:latin typeface="Arial Narrow" panose="020B0606020202030204" pitchFamily="34" charset="0"/>
        <a:ea typeface="MS PGothic" panose="020B0600070205080204" pitchFamily="34" charset="-128"/>
        <a:cs typeface="+mn-cs"/>
      </a:defRPr>
    </a:lvl6pPr>
    <a:lvl7pPr marL="3879517" algn="l" defTabSz="1293172" rtl="0" eaLnBrk="1" latinLnBrk="0" hangingPunct="1">
      <a:defRPr sz="2404" kern="1200">
        <a:solidFill>
          <a:schemeClr val="tx1"/>
        </a:solidFill>
        <a:latin typeface="Arial Narrow" panose="020B0606020202030204" pitchFamily="34" charset="0"/>
        <a:ea typeface="MS PGothic" panose="020B0600070205080204" pitchFamily="34" charset="-128"/>
        <a:cs typeface="+mn-cs"/>
      </a:defRPr>
    </a:lvl7pPr>
    <a:lvl8pPr marL="4526103" algn="l" defTabSz="1293172" rtl="0" eaLnBrk="1" latinLnBrk="0" hangingPunct="1">
      <a:defRPr sz="2404" kern="1200">
        <a:solidFill>
          <a:schemeClr val="tx1"/>
        </a:solidFill>
        <a:latin typeface="Arial Narrow" panose="020B0606020202030204" pitchFamily="34" charset="0"/>
        <a:ea typeface="MS PGothic" panose="020B0600070205080204" pitchFamily="34" charset="-128"/>
        <a:cs typeface="+mn-cs"/>
      </a:defRPr>
    </a:lvl8pPr>
    <a:lvl9pPr marL="5172689" algn="l" defTabSz="1293172" rtl="0" eaLnBrk="1" latinLnBrk="0" hangingPunct="1">
      <a:defRPr sz="2404" kern="1200">
        <a:solidFill>
          <a:schemeClr val="tx1"/>
        </a:solidFill>
        <a:latin typeface="Arial Narrow" panose="020B060602020203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454" userDrawn="1">
          <p15:clr>
            <a:srgbClr val="A4A3A4"/>
          </p15:clr>
        </p15:guide>
        <p15:guide id="2" orient="horz" pos="24328" userDrawn="1">
          <p15:clr>
            <a:srgbClr val="A4A3A4"/>
          </p15:clr>
        </p15:guide>
        <p15:guide id="3" pos="-1319" userDrawn="1">
          <p15:clr>
            <a:srgbClr val="A4A3A4"/>
          </p15:clr>
        </p15:guide>
        <p15:guide id="4" pos="5662" userDrawn="1">
          <p15:clr>
            <a:srgbClr val="A4A3A4"/>
          </p15:clr>
        </p15:guide>
        <p15:guide id="5" pos="6028" userDrawn="1">
          <p15:clr>
            <a:srgbClr val="A4A3A4"/>
          </p15:clr>
        </p15:guide>
        <p15:guide id="6" pos="20354" userDrawn="1">
          <p15:clr>
            <a:srgbClr val="A4A3A4"/>
          </p15:clr>
        </p15:guide>
        <p15:guide id="7" pos="13008" userDrawn="1">
          <p15:clr>
            <a:srgbClr val="A4A3A4"/>
          </p15:clr>
        </p15:guide>
        <p15:guide id="8" pos="1337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E8176"/>
    <a:srgbClr val="4BA585"/>
    <a:srgbClr val="E4E365"/>
    <a:srgbClr val="A9E399"/>
    <a:srgbClr val="DADA62"/>
    <a:srgbClr val="FFFFE0"/>
    <a:srgbClr val="FFFFCC"/>
    <a:srgbClr val="FFD5FF"/>
    <a:srgbClr val="FFEBD7"/>
    <a:srgbClr val="DEF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766" autoAdjust="0"/>
    <p:restoredTop sz="93099" autoAdjust="0"/>
  </p:normalViewPr>
  <p:slideViewPr>
    <p:cSldViewPr snapToGrid="0" snapToObjects="1">
      <p:cViewPr>
        <p:scale>
          <a:sx n="33" d="100"/>
          <a:sy n="33" d="100"/>
        </p:scale>
        <p:origin x="1090" y="-2270"/>
      </p:cViewPr>
      <p:guideLst>
        <p:guide orient="horz" pos="5454"/>
        <p:guide orient="horz" pos="24328"/>
        <p:guide pos="-1319"/>
        <p:guide pos="5662"/>
        <p:guide pos="6028"/>
        <p:guide pos="20354"/>
        <p:guide pos="13008"/>
        <p:guide pos="1337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198" cy="7619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3.fntdata"/><Relationship Id="rId13" Type="http://schemas.openxmlformats.org/officeDocument/2006/relationships/font" Target="fonts/font8.fntdata"/><Relationship Id="rId18" Type="http://schemas.openxmlformats.org/officeDocument/2006/relationships/font" Target="fonts/font13.fntdata"/><Relationship Id="rId3" Type="http://schemas.openxmlformats.org/officeDocument/2006/relationships/slideMaster" Target="slideMasters/slideMaster3.xml"/><Relationship Id="rId21" Type="http://schemas.openxmlformats.org/officeDocument/2006/relationships/tags" Target="tags/tag1.xml"/><Relationship Id="rId7" Type="http://schemas.openxmlformats.org/officeDocument/2006/relationships/font" Target="fonts/font2.fntdata"/><Relationship Id="rId12" Type="http://schemas.openxmlformats.org/officeDocument/2006/relationships/font" Target="fonts/font7.fntdata"/><Relationship Id="rId17" Type="http://schemas.openxmlformats.org/officeDocument/2006/relationships/font" Target="fonts/font12.fntdata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11.fntdata"/><Relationship Id="rId20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font" Target="fonts/font1.fntdata"/><Relationship Id="rId11" Type="http://schemas.openxmlformats.org/officeDocument/2006/relationships/font" Target="fonts/font6.fntdata"/><Relationship Id="rId24" Type="http://schemas.openxmlformats.org/officeDocument/2006/relationships/theme" Target="theme/theme1.xml"/><Relationship Id="rId5" Type="http://schemas.openxmlformats.org/officeDocument/2006/relationships/notesMaster" Target="notesMasters/notesMaster1.xml"/><Relationship Id="rId15" Type="http://schemas.openxmlformats.org/officeDocument/2006/relationships/font" Target="fonts/font10.fntdata"/><Relationship Id="rId23" Type="http://schemas.openxmlformats.org/officeDocument/2006/relationships/viewProps" Target="viewProps.xml"/><Relationship Id="rId10" Type="http://schemas.openxmlformats.org/officeDocument/2006/relationships/font" Target="fonts/font5.fntdata"/><Relationship Id="rId19" Type="http://schemas.openxmlformats.org/officeDocument/2006/relationships/font" Target="fonts/font14.fntdata"/><Relationship Id="rId4" Type="http://schemas.openxmlformats.org/officeDocument/2006/relationships/slide" Target="slides/slide1.xml"/><Relationship Id="rId9" Type="http://schemas.openxmlformats.org/officeDocument/2006/relationships/font" Target="fonts/font4.fntdata"/><Relationship Id="rId14" Type="http://schemas.openxmlformats.org/officeDocument/2006/relationships/font" Target="fonts/font9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>
            <a:extLst>
              <a:ext uri="{FF2B5EF4-FFF2-40B4-BE49-F238E27FC236}">
                <a16:creationId xmlns:a16="http://schemas.microsoft.com/office/drawing/2014/main" id="{C354F22A-2701-873A-76E8-C68AFFD3BDA8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 sz="12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150531" name="Rectangle 3">
            <a:extLst>
              <a:ext uri="{FF2B5EF4-FFF2-40B4-BE49-F238E27FC236}">
                <a16:creationId xmlns:a16="http://schemas.microsoft.com/office/drawing/2014/main" id="{C21F2035-F7FB-95BD-5232-174FCB505965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defRPr sz="12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4100" name="Rectangle 4">
            <a:extLst>
              <a:ext uri="{FF2B5EF4-FFF2-40B4-BE49-F238E27FC236}">
                <a16:creationId xmlns:a16="http://schemas.microsoft.com/office/drawing/2014/main" id="{D7A006C4-0D24-9F49-AE7B-D298213F3F2F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 bwMode="auto">
          <a:xfrm>
            <a:off x="2217738" y="685800"/>
            <a:ext cx="2422525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0533" name="Rectangle 5">
            <a:extLst>
              <a:ext uri="{FF2B5EF4-FFF2-40B4-BE49-F238E27FC236}">
                <a16:creationId xmlns:a16="http://schemas.microsoft.com/office/drawing/2014/main" id="{42FD8388-B638-C527-750D-84931C49B23D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50534" name="Rectangle 6">
            <a:extLst>
              <a:ext uri="{FF2B5EF4-FFF2-40B4-BE49-F238E27FC236}">
                <a16:creationId xmlns:a16="http://schemas.microsoft.com/office/drawing/2014/main" id="{F93F893F-E1DF-A968-7C39-74ABAEB194CB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eaLnBrk="1" hangingPunct="1">
              <a:defRPr sz="12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150535" name="Rectangle 7">
            <a:extLst>
              <a:ext uri="{FF2B5EF4-FFF2-40B4-BE49-F238E27FC236}">
                <a16:creationId xmlns:a16="http://schemas.microsoft.com/office/drawing/2014/main" id="{57834F76-5B29-27BE-9483-F252C073CE7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761B282F-A89D-43B2-89F1-9F3DF2FD98A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132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MS PGothic" panose="020B0600070205080204" pitchFamily="34" charset="-128"/>
      </a:defRPr>
    </a:lvl1pPr>
    <a:lvl2pPr marL="455754" algn="l" rtl="0" eaLnBrk="0" fontAlgn="base" hangingPunct="0">
      <a:spcBef>
        <a:spcPct val="30000"/>
      </a:spcBef>
      <a:spcAft>
        <a:spcPct val="0"/>
      </a:spcAft>
      <a:defRPr sz="1132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MS PGothic" panose="020B0600070205080204" pitchFamily="34" charset="-128"/>
      </a:defRPr>
    </a:lvl2pPr>
    <a:lvl3pPr marL="913753" algn="l" rtl="0" eaLnBrk="0" fontAlgn="base" hangingPunct="0">
      <a:spcBef>
        <a:spcPct val="30000"/>
      </a:spcBef>
      <a:spcAft>
        <a:spcPct val="0"/>
      </a:spcAft>
      <a:defRPr sz="1132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MS PGothic" panose="020B0600070205080204" pitchFamily="34" charset="-128"/>
      </a:defRPr>
    </a:lvl3pPr>
    <a:lvl4pPr marL="1369506" algn="l" rtl="0" eaLnBrk="0" fontAlgn="base" hangingPunct="0">
      <a:spcBef>
        <a:spcPct val="30000"/>
      </a:spcBef>
      <a:spcAft>
        <a:spcPct val="0"/>
      </a:spcAft>
      <a:defRPr sz="1132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MS PGothic" panose="020B0600070205080204" pitchFamily="34" charset="-128"/>
      </a:defRPr>
    </a:lvl4pPr>
    <a:lvl5pPr marL="1827504" algn="l" rtl="0" eaLnBrk="0" fontAlgn="base" hangingPunct="0">
      <a:spcBef>
        <a:spcPct val="30000"/>
      </a:spcBef>
      <a:spcAft>
        <a:spcPct val="0"/>
      </a:spcAft>
      <a:defRPr sz="1132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MS PGothic" panose="020B0600070205080204" pitchFamily="34" charset="-128"/>
      </a:defRPr>
    </a:lvl5pPr>
    <a:lvl6pPr marL="2285502" algn="l" defTabSz="457100" rtl="0" eaLnBrk="1" latinLnBrk="0" hangingPunct="1">
      <a:defRPr sz="1132" kern="1200">
        <a:solidFill>
          <a:schemeClr val="tx1"/>
        </a:solidFill>
        <a:latin typeface="+mn-lt"/>
        <a:ea typeface="+mn-ea"/>
        <a:cs typeface="+mn-cs"/>
      </a:defRPr>
    </a:lvl6pPr>
    <a:lvl7pPr marL="2742602" algn="l" defTabSz="457100" rtl="0" eaLnBrk="1" latinLnBrk="0" hangingPunct="1">
      <a:defRPr sz="1132" kern="1200">
        <a:solidFill>
          <a:schemeClr val="tx1"/>
        </a:solidFill>
        <a:latin typeface="+mn-lt"/>
        <a:ea typeface="+mn-ea"/>
        <a:cs typeface="+mn-cs"/>
      </a:defRPr>
    </a:lvl7pPr>
    <a:lvl8pPr marL="3199702" algn="l" defTabSz="457100" rtl="0" eaLnBrk="1" latinLnBrk="0" hangingPunct="1">
      <a:defRPr sz="1132" kern="1200">
        <a:solidFill>
          <a:schemeClr val="tx1"/>
        </a:solidFill>
        <a:latin typeface="+mn-lt"/>
        <a:ea typeface="+mn-ea"/>
        <a:cs typeface="+mn-cs"/>
      </a:defRPr>
    </a:lvl8pPr>
    <a:lvl9pPr marL="3656802" algn="l" defTabSz="457100" rtl="0" eaLnBrk="1" latinLnBrk="0" hangingPunct="1">
      <a:defRPr sz="1132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>
            <a:extLst>
              <a:ext uri="{FF2B5EF4-FFF2-40B4-BE49-F238E27FC236}">
                <a16:creationId xmlns:a16="http://schemas.microsoft.com/office/drawing/2014/main" id="{D2DC47FC-C66A-0BB4-D211-D779D441FBA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268B5ED0-E932-4C44-94BF-3C69977E8CCD}" type="slidenum">
              <a:rPr lang="en-US" altLang="zh-CN"/>
              <a:pPr/>
              <a:t>1</a:t>
            </a:fld>
            <a:endParaRPr lang="en-US" altLang="zh-CN"/>
          </a:p>
        </p:txBody>
      </p:sp>
      <p:sp>
        <p:nvSpPr>
          <p:cNvPr id="6147" name="Rectangle 2">
            <a:extLst>
              <a:ext uri="{FF2B5EF4-FFF2-40B4-BE49-F238E27FC236}">
                <a16:creationId xmlns:a16="http://schemas.microsoft.com/office/drawing/2014/main" id="{AD7A77ED-CD4C-3374-C911-8F75667FC263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2217738" y="685800"/>
            <a:ext cx="2422525" cy="3429000"/>
          </a:xfrm>
          <a:ln/>
        </p:spPr>
      </p:sp>
      <p:sp>
        <p:nvSpPr>
          <p:cNvPr id="6148" name="Rectangle 3">
            <a:extLst>
              <a:ext uri="{FF2B5EF4-FFF2-40B4-BE49-F238E27FC236}">
                <a16:creationId xmlns:a16="http://schemas.microsoft.com/office/drawing/2014/main" id="{3603B4F7-75EE-5EAB-3677-3403709083D2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en-GB" altLang="zh-CN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70949" y="13297726"/>
            <a:ext cx="25733329" cy="9173448"/>
          </a:xfrm>
        </p:spPr>
        <p:txBody>
          <a:bodyPr/>
          <a:lstStyle/>
          <a:p>
            <a:r>
              <a:rPr lang="en-US" noProof="1"/>
              <a:t>Click to edit Master title style</a:t>
            </a:r>
            <a:endParaRPr lang="en-GB" noProof="1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41882" y="24254902"/>
            <a:ext cx="21191449" cy="10940186"/>
          </a:xfrm>
        </p:spPr>
        <p:txBody>
          <a:bodyPr/>
          <a:lstStyle>
            <a:lvl1pPr marL="0" indent="0" algn="ctr">
              <a:buNone/>
              <a:defRPr/>
            </a:lvl1pPr>
            <a:lvl2pPr marL="456897" indent="0" algn="ctr">
              <a:buNone/>
              <a:defRPr/>
            </a:lvl2pPr>
            <a:lvl3pPr marL="913793" indent="0" algn="ctr">
              <a:buNone/>
              <a:defRPr/>
            </a:lvl3pPr>
            <a:lvl4pPr marL="1370690" indent="0" algn="ctr">
              <a:buNone/>
              <a:defRPr/>
            </a:lvl4pPr>
            <a:lvl5pPr marL="1827587" indent="0" algn="ctr">
              <a:buNone/>
              <a:defRPr/>
            </a:lvl5pPr>
            <a:lvl6pPr marL="2284484" indent="0" algn="ctr">
              <a:buNone/>
              <a:defRPr/>
            </a:lvl6pPr>
            <a:lvl7pPr marL="2741380" indent="0" algn="ctr">
              <a:buNone/>
              <a:defRPr/>
            </a:lvl7pPr>
            <a:lvl8pPr marL="3198277" indent="0" algn="ctr">
              <a:buNone/>
              <a:defRPr/>
            </a:lvl8pPr>
            <a:lvl9pPr marL="3655174" indent="0" algn="ctr">
              <a:buNone/>
              <a:defRPr/>
            </a:lvl9pPr>
          </a:lstStyle>
          <a:p>
            <a:r>
              <a:rPr lang="en-US" noProof="1"/>
              <a:t>Click to edit Master subtitle style</a:t>
            </a:r>
            <a:endParaRPr lang="en-GB" noProof="1"/>
          </a:p>
        </p:txBody>
      </p:sp>
    </p:spTree>
    <p:extLst>
      <p:ext uri="{BB962C8B-B14F-4D97-AF65-F5344CB8AC3E}">
        <p14:creationId xmlns:p14="http://schemas.microsoft.com/office/powerpoint/2010/main" val="41989728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Click to edit Master title style</a:t>
            </a:r>
            <a:endParaRPr lang="en-GB" noProof="1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noProof="1"/>
              <a:t>Click to edit Master text styles</a:t>
            </a:r>
          </a:p>
          <a:p>
            <a:pPr lvl="1"/>
            <a:r>
              <a:rPr lang="en-US" noProof="1"/>
              <a:t>Second level</a:t>
            </a:r>
          </a:p>
          <a:p>
            <a:pPr lvl="2"/>
            <a:r>
              <a:rPr lang="en-US" noProof="1"/>
              <a:t>Third level</a:t>
            </a:r>
          </a:p>
          <a:p>
            <a:pPr lvl="3"/>
            <a:r>
              <a:rPr lang="en-US" noProof="1"/>
              <a:t>Fourth level</a:t>
            </a:r>
          </a:p>
          <a:p>
            <a:pPr lvl="4"/>
            <a:r>
              <a:rPr lang="en-US" noProof="1"/>
              <a:t>Fifth level</a:t>
            </a:r>
            <a:endParaRPr lang="en-GB" noProof="1"/>
          </a:p>
        </p:txBody>
      </p:sp>
    </p:spTree>
    <p:extLst>
      <p:ext uri="{BB962C8B-B14F-4D97-AF65-F5344CB8AC3E}">
        <p14:creationId xmlns:p14="http://schemas.microsoft.com/office/powerpoint/2010/main" val="1823582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2347616" y="1655374"/>
            <a:ext cx="7233369" cy="40217833"/>
          </a:xfrm>
        </p:spPr>
        <p:txBody>
          <a:bodyPr vert="eaVert"/>
          <a:lstStyle/>
          <a:p>
            <a:r>
              <a:rPr lang="en-US" noProof="1"/>
              <a:t>Click to edit Master title style</a:t>
            </a:r>
            <a:endParaRPr lang="en-GB" noProof="1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46170" y="1655374"/>
            <a:ext cx="21573276" cy="40217833"/>
          </a:xfrm>
        </p:spPr>
        <p:txBody>
          <a:bodyPr vert="eaVert"/>
          <a:lstStyle/>
          <a:p>
            <a:pPr lvl="0"/>
            <a:r>
              <a:rPr lang="en-US" noProof="1"/>
              <a:t>Click to edit Master text styles</a:t>
            </a:r>
          </a:p>
          <a:p>
            <a:pPr lvl="1"/>
            <a:r>
              <a:rPr lang="en-US" noProof="1"/>
              <a:t>Second level</a:t>
            </a:r>
          </a:p>
          <a:p>
            <a:pPr lvl="2"/>
            <a:r>
              <a:rPr lang="en-US" noProof="1"/>
              <a:t>Third level</a:t>
            </a:r>
          </a:p>
          <a:p>
            <a:pPr lvl="3"/>
            <a:r>
              <a:rPr lang="en-US" noProof="1"/>
              <a:t>Fourth level</a:t>
            </a:r>
          </a:p>
          <a:p>
            <a:pPr lvl="4"/>
            <a:r>
              <a:rPr lang="en-US" noProof="1"/>
              <a:t>Fifth level</a:t>
            </a:r>
            <a:endParaRPr lang="en-GB" noProof="1"/>
          </a:p>
        </p:txBody>
      </p:sp>
    </p:spTree>
    <p:extLst>
      <p:ext uri="{BB962C8B-B14F-4D97-AF65-F5344CB8AC3E}">
        <p14:creationId xmlns:p14="http://schemas.microsoft.com/office/powerpoint/2010/main" val="4327323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70949" y="13297726"/>
            <a:ext cx="25733329" cy="9173448"/>
          </a:xfrm>
        </p:spPr>
        <p:txBody>
          <a:bodyPr/>
          <a:lstStyle/>
          <a:p>
            <a:r>
              <a:rPr lang="en-US" noProof="1"/>
              <a:t>Click to edit Master title style</a:t>
            </a:r>
            <a:endParaRPr lang="en-GB" noProof="1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41882" y="24254902"/>
            <a:ext cx="21191449" cy="10940186"/>
          </a:xfrm>
        </p:spPr>
        <p:txBody>
          <a:bodyPr/>
          <a:lstStyle>
            <a:lvl1pPr marL="0" indent="0" algn="ctr">
              <a:buNone/>
              <a:defRPr/>
            </a:lvl1pPr>
            <a:lvl2pPr marL="456897" indent="0" algn="ctr">
              <a:buNone/>
              <a:defRPr/>
            </a:lvl2pPr>
            <a:lvl3pPr marL="913793" indent="0" algn="ctr">
              <a:buNone/>
              <a:defRPr/>
            </a:lvl3pPr>
            <a:lvl4pPr marL="1370690" indent="0" algn="ctr">
              <a:buNone/>
              <a:defRPr/>
            </a:lvl4pPr>
            <a:lvl5pPr marL="1827587" indent="0" algn="ctr">
              <a:buNone/>
              <a:defRPr/>
            </a:lvl5pPr>
            <a:lvl6pPr marL="2284484" indent="0" algn="ctr">
              <a:buNone/>
              <a:defRPr/>
            </a:lvl6pPr>
            <a:lvl7pPr marL="2741380" indent="0" algn="ctr">
              <a:buNone/>
              <a:defRPr/>
            </a:lvl7pPr>
            <a:lvl8pPr marL="3198277" indent="0" algn="ctr">
              <a:buNone/>
              <a:defRPr/>
            </a:lvl8pPr>
            <a:lvl9pPr marL="3655174" indent="0" algn="ctr">
              <a:buNone/>
              <a:defRPr/>
            </a:lvl9pPr>
          </a:lstStyle>
          <a:p>
            <a:r>
              <a:rPr lang="en-US" noProof="1"/>
              <a:t>Click to edit Master subtitle style</a:t>
            </a:r>
            <a:endParaRPr lang="en-GB" noProof="1"/>
          </a:p>
        </p:txBody>
      </p:sp>
    </p:spTree>
    <p:extLst>
      <p:ext uri="{BB962C8B-B14F-4D97-AF65-F5344CB8AC3E}">
        <p14:creationId xmlns:p14="http://schemas.microsoft.com/office/powerpoint/2010/main" val="26933833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Click to edit Master title style</a:t>
            </a:r>
            <a:endParaRPr lang="en-GB" noProof="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noProof="1"/>
              <a:t>Click to edit Master text styles</a:t>
            </a:r>
          </a:p>
          <a:p>
            <a:pPr lvl="1"/>
            <a:r>
              <a:rPr lang="en-US" noProof="1"/>
              <a:t>Second level</a:t>
            </a:r>
          </a:p>
          <a:p>
            <a:pPr lvl="2"/>
            <a:r>
              <a:rPr lang="en-US" noProof="1"/>
              <a:t>Third level</a:t>
            </a:r>
          </a:p>
          <a:p>
            <a:pPr lvl="3"/>
            <a:r>
              <a:rPr lang="en-US" noProof="1"/>
              <a:t>Fourth level</a:t>
            </a:r>
          </a:p>
          <a:p>
            <a:pPr lvl="4"/>
            <a:r>
              <a:rPr lang="en-US" noProof="1"/>
              <a:t>Fifth level</a:t>
            </a:r>
            <a:endParaRPr lang="en-GB" noProof="1"/>
          </a:p>
        </p:txBody>
      </p:sp>
    </p:spTree>
    <p:extLst>
      <p:ext uri="{BB962C8B-B14F-4D97-AF65-F5344CB8AC3E}">
        <p14:creationId xmlns:p14="http://schemas.microsoft.com/office/powerpoint/2010/main" val="36980993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91098" y="27505244"/>
            <a:ext cx="25734664" cy="8501485"/>
          </a:xfrm>
        </p:spPr>
        <p:txBody>
          <a:bodyPr anchor="t"/>
          <a:lstStyle>
            <a:lvl1pPr algn="l">
              <a:defRPr sz="3958" b="1" cap="all"/>
            </a:lvl1pPr>
          </a:lstStyle>
          <a:p>
            <a:r>
              <a:rPr lang="en-US" noProof="1"/>
              <a:t>Click to edit Master title style</a:t>
            </a:r>
            <a:endParaRPr lang="en-GB" noProof="1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91098" y="18141159"/>
            <a:ext cx="25734664" cy="9364090"/>
          </a:xfrm>
        </p:spPr>
        <p:txBody>
          <a:bodyPr anchor="b"/>
          <a:lstStyle>
            <a:lvl1pPr marL="0" indent="0">
              <a:buNone/>
              <a:defRPr sz="1979"/>
            </a:lvl1pPr>
            <a:lvl2pPr marL="456897" indent="0">
              <a:buNone/>
              <a:defRPr sz="1838"/>
            </a:lvl2pPr>
            <a:lvl3pPr marL="913793" indent="0">
              <a:buNone/>
              <a:defRPr sz="1555"/>
            </a:lvl3pPr>
            <a:lvl4pPr marL="1370690" indent="0">
              <a:buNone/>
              <a:defRPr sz="1414"/>
            </a:lvl4pPr>
            <a:lvl5pPr marL="1827587" indent="0">
              <a:buNone/>
              <a:defRPr sz="1414"/>
            </a:lvl5pPr>
            <a:lvl6pPr marL="2284484" indent="0">
              <a:buNone/>
              <a:defRPr sz="1414"/>
            </a:lvl6pPr>
            <a:lvl7pPr marL="2741380" indent="0">
              <a:buNone/>
              <a:defRPr sz="1414"/>
            </a:lvl7pPr>
            <a:lvl8pPr marL="3198277" indent="0">
              <a:buNone/>
              <a:defRPr sz="1414"/>
            </a:lvl8pPr>
            <a:lvl9pPr marL="3655174" indent="0">
              <a:buNone/>
              <a:defRPr sz="1414"/>
            </a:lvl9pPr>
          </a:lstStyle>
          <a:p>
            <a:pPr lvl="0"/>
            <a:r>
              <a:rPr lang="en-US" noProof="1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833313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Click to edit Master title style</a:t>
            </a:r>
            <a:endParaRPr lang="en-GB" noProof="1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7954" y="6247765"/>
            <a:ext cx="14486763" cy="35625444"/>
          </a:xfrm>
        </p:spPr>
        <p:txBody>
          <a:bodyPr/>
          <a:lstStyle>
            <a:lvl1pPr>
              <a:defRPr sz="2827"/>
            </a:lvl1pPr>
            <a:lvl2pPr>
              <a:defRPr sz="2403"/>
            </a:lvl2pPr>
            <a:lvl3pPr>
              <a:defRPr sz="1979"/>
            </a:lvl3pPr>
            <a:lvl4pPr>
              <a:defRPr sz="1838"/>
            </a:lvl4pPr>
            <a:lvl5pPr>
              <a:defRPr sz="1838"/>
            </a:lvl5pPr>
            <a:lvl6pPr>
              <a:defRPr sz="1838"/>
            </a:lvl6pPr>
            <a:lvl7pPr>
              <a:defRPr sz="1838"/>
            </a:lvl7pPr>
            <a:lvl8pPr>
              <a:defRPr sz="1838"/>
            </a:lvl8pPr>
            <a:lvl9pPr>
              <a:defRPr sz="1838"/>
            </a:lvl9pPr>
          </a:lstStyle>
          <a:p>
            <a:pPr lvl="0"/>
            <a:r>
              <a:rPr lang="en-US" noProof="1"/>
              <a:t>Click to edit Master text styles</a:t>
            </a:r>
          </a:p>
          <a:p>
            <a:pPr lvl="1"/>
            <a:r>
              <a:rPr lang="en-US" noProof="1"/>
              <a:t>Second level</a:t>
            </a:r>
          </a:p>
          <a:p>
            <a:pPr lvl="2"/>
            <a:r>
              <a:rPr lang="en-US" noProof="1"/>
              <a:t>Third level</a:t>
            </a:r>
          </a:p>
          <a:p>
            <a:pPr lvl="3"/>
            <a:r>
              <a:rPr lang="en-US" noProof="1"/>
              <a:t>Fourth level</a:t>
            </a:r>
          </a:p>
          <a:p>
            <a:pPr lvl="4"/>
            <a:r>
              <a:rPr lang="en-US" noProof="1"/>
              <a:t>Fifth level</a:t>
            </a:r>
            <a:endParaRPr lang="en-GB" noProof="1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092884" y="6247765"/>
            <a:ext cx="14488098" cy="35625444"/>
          </a:xfrm>
        </p:spPr>
        <p:txBody>
          <a:bodyPr/>
          <a:lstStyle>
            <a:lvl1pPr>
              <a:defRPr sz="2827"/>
            </a:lvl1pPr>
            <a:lvl2pPr>
              <a:defRPr sz="2403"/>
            </a:lvl2pPr>
            <a:lvl3pPr>
              <a:defRPr sz="1979"/>
            </a:lvl3pPr>
            <a:lvl4pPr>
              <a:defRPr sz="1838"/>
            </a:lvl4pPr>
            <a:lvl5pPr>
              <a:defRPr sz="1838"/>
            </a:lvl5pPr>
            <a:lvl6pPr>
              <a:defRPr sz="1838"/>
            </a:lvl6pPr>
            <a:lvl7pPr>
              <a:defRPr sz="1838"/>
            </a:lvl7pPr>
            <a:lvl8pPr>
              <a:defRPr sz="1838"/>
            </a:lvl8pPr>
            <a:lvl9pPr>
              <a:defRPr sz="1838"/>
            </a:lvl9pPr>
          </a:lstStyle>
          <a:p>
            <a:pPr lvl="0"/>
            <a:r>
              <a:rPr lang="en-US" noProof="1"/>
              <a:t>Click to edit Master text styles</a:t>
            </a:r>
          </a:p>
          <a:p>
            <a:pPr lvl="1"/>
            <a:r>
              <a:rPr lang="en-US" noProof="1"/>
              <a:t>Second level</a:t>
            </a:r>
          </a:p>
          <a:p>
            <a:pPr lvl="2"/>
            <a:r>
              <a:rPr lang="en-US" noProof="1"/>
              <a:t>Third level</a:t>
            </a:r>
          </a:p>
          <a:p>
            <a:pPr lvl="3"/>
            <a:r>
              <a:rPr lang="en-US" noProof="1"/>
              <a:t>Fourth level</a:t>
            </a:r>
          </a:p>
          <a:p>
            <a:pPr lvl="4"/>
            <a:r>
              <a:rPr lang="en-US" noProof="1"/>
              <a:t>Fifth level</a:t>
            </a:r>
            <a:endParaRPr lang="en-GB" noProof="1"/>
          </a:p>
        </p:txBody>
      </p:sp>
    </p:spTree>
    <p:extLst>
      <p:ext uri="{BB962C8B-B14F-4D97-AF65-F5344CB8AC3E}">
        <p14:creationId xmlns:p14="http://schemas.microsoft.com/office/powerpoint/2010/main" val="213243209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3965" y="1713886"/>
            <a:ext cx="27247291" cy="7134904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1"/>
              <a:t>Click to edit Master title style</a:t>
            </a:r>
            <a:endParaRPr lang="en-GB" noProof="1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13962" y="9581157"/>
            <a:ext cx="13375992" cy="3994035"/>
          </a:xfrm>
        </p:spPr>
        <p:txBody>
          <a:bodyPr anchor="b"/>
          <a:lstStyle>
            <a:lvl1pPr marL="0" indent="0">
              <a:buNone/>
              <a:defRPr sz="2403" b="1"/>
            </a:lvl1pPr>
            <a:lvl2pPr marL="456897" indent="0">
              <a:buNone/>
              <a:defRPr sz="1979" b="1"/>
            </a:lvl2pPr>
            <a:lvl3pPr marL="913793" indent="0">
              <a:buNone/>
              <a:defRPr sz="1838" b="1"/>
            </a:lvl3pPr>
            <a:lvl4pPr marL="1370690" indent="0">
              <a:buNone/>
              <a:defRPr sz="1555" b="1"/>
            </a:lvl4pPr>
            <a:lvl5pPr marL="1827587" indent="0">
              <a:buNone/>
              <a:defRPr sz="1555" b="1"/>
            </a:lvl5pPr>
            <a:lvl6pPr marL="2284484" indent="0">
              <a:buNone/>
              <a:defRPr sz="1555" b="1"/>
            </a:lvl6pPr>
            <a:lvl7pPr marL="2741380" indent="0">
              <a:buNone/>
              <a:defRPr sz="1555" b="1"/>
            </a:lvl7pPr>
            <a:lvl8pPr marL="3198277" indent="0">
              <a:buNone/>
              <a:defRPr sz="1555" b="1"/>
            </a:lvl8pPr>
            <a:lvl9pPr marL="3655174" indent="0">
              <a:buNone/>
              <a:defRPr sz="1555" b="1"/>
            </a:lvl9pPr>
          </a:lstStyle>
          <a:p>
            <a:pPr lvl="0"/>
            <a:r>
              <a:rPr lang="en-US" noProof="1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13962" y="13575197"/>
            <a:ext cx="13375992" cy="24660721"/>
          </a:xfrm>
        </p:spPr>
        <p:txBody>
          <a:bodyPr/>
          <a:lstStyle>
            <a:lvl1pPr>
              <a:defRPr sz="2403"/>
            </a:lvl1pPr>
            <a:lvl2pPr>
              <a:defRPr sz="1979"/>
            </a:lvl2pPr>
            <a:lvl3pPr>
              <a:defRPr sz="1838"/>
            </a:lvl3pPr>
            <a:lvl4pPr>
              <a:defRPr sz="1555"/>
            </a:lvl4pPr>
            <a:lvl5pPr>
              <a:defRPr sz="1555"/>
            </a:lvl5pPr>
            <a:lvl6pPr>
              <a:defRPr sz="1555"/>
            </a:lvl6pPr>
            <a:lvl7pPr>
              <a:defRPr sz="1555"/>
            </a:lvl7pPr>
            <a:lvl8pPr>
              <a:defRPr sz="1555"/>
            </a:lvl8pPr>
            <a:lvl9pPr>
              <a:defRPr sz="1555"/>
            </a:lvl9pPr>
          </a:lstStyle>
          <a:p>
            <a:pPr lvl="0"/>
            <a:r>
              <a:rPr lang="en-US" noProof="1"/>
              <a:t>Click to edit Master text styles</a:t>
            </a:r>
          </a:p>
          <a:p>
            <a:pPr lvl="1"/>
            <a:r>
              <a:rPr lang="en-US" noProof="1"/>
              <a:t>Second level</a:t>
            </a:r>
          </a:p>
          <a:p>
            <a:pPr lvl="2"/>
            <a:r>
              <a:rPr lang="en-US" noProof="1"/>
              <a:t>Third level</a:t>
            </a:r>
          </a:p>
          <a:p>
            <a:pPr lvl="3"/>
            <a:r>
              <a:rPr lang="en-US" noProof="1"/>
              <a:t>Fourth level</a:t>
            </a:r>
          </a:p>
          <a:p>
            <a:pPr lvl="4"/>
            <a:r>
              <a:rPr lang="en-US" noProof="1"/>
              <a:t>Fifth level</a:t>
            </a:r>
            <a:endParaRPr lang="en-GB" noProof="1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5379923" y="9581157"/>
            <a:ext cx="13381332" cy="3994035"/>
          </a:xfrm>
        </p:spPr>
        <p:txBody>
          <a:bodyPr anchor="b"/>
          <a:lstStyle>
            <a:lvl1pPr marL="0" indent="0">
              <a:buNone/>
              <a:defRPr sz="2403" b="1"/>
            </a:lvl1pPr>
            <a:lvl2pPr marL="456897" indent="0">
              <a:buNone/>
              <a:defRPr sz="1979" b="1"/>
            </a:lvl2pPr>
            <a:lvl3pPr marL="913793" indent="0">
              <a:buNone/>
              <a:defRPr sz="1838" b="1"/>
            </a:lvl3pPr>
            <a:lvl4pPr marL="1370690" indent="0">
              <a:buNone/>
              <a:defRPr sz="1555" b="1"/>
            </a:lvl4pPr>
            <a:lvl5pPr marL="1827587" indent="0">
              <a:buNone/>
              <a:defRPr sz="1555" b="1"/>
            </a:lvl5pPr>
            <a:lvl6pPr marL="2284484" indent="0">
              <a:buNone/>
              <a:defRPr sz="1555" b="1"/>
            </a:lvl6pPr>
            <a:lvl7pPr marL="2741380" indent="0">
              <a:buNone/>
              <a:defRPr sz="1555" b="1"/>
            </a:lvl7pPr>
            <a:lvl8pPr marL="3198277" indent="0">
              <a:buNone/>
              <a:defRPr sz="1555" b="1"/>
            </a:lvl8pPr>
            <a:lvl9pPr marL="3655174" indent="0">
              <a:buNone/>
              <a:defRPr sz="1555" b="1"/>
            </a:lvl9pPr>
          </a:lstStyle>
          <a:p>
            <a:pPr lvl="0"/>
            <a:r>
              <a:rPr lang="en-US" noProof="1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5379923" y="13575197"/>
            <a:ext cx="13381332" cy="24660721"/>
          </a:xfrm>
        </p:spPr>
        <p:txBody>
          <a:bodyPr/>
          <a:lstStyle>
            <a:lvl1pPr>
              <a:defRPr sz="2403"/>
            </a:lvl1pPr>
            <a:lvl2pPr>
              <a:defRPr sz="1979"/>
            </a:lvl2pPr>
            <a:lvl3pPr>
              <a:defRPr sz="1838"/>
            </a:lvl3pPr>
            <a:lvl4pPr>
              <a:defRPr sz="1555"/>
            </a:lvl4pPr>
            <a:lvl5pPr>
              <a:defRPr sz="1555"/>
            </a:lvl5pPr>
            <a:lvl6pPr>
              <a:defRPr sz="1555"/>
            </a:lvl6pPr>
            <a:lvl7pPr>
              <a:defRPr sz="1555"/>
            </a:lvl7pPr>
            <a:lvl8pPr>
              <a:defRPr sz="1555"/>
            </a:lvl8pPr>
            <a:lvl9pPr>
              <a:defRPr sz="1555"/>
            </a:lvl9pPr>
          </a:lstStyle>
          <a:p>
            <a:pPr lvl="0"/>
            <a:r>
              <a:rPr lang="en-US" noProof="1"/>
              <a:t>Click to edit Master text styles</a:t>
            </a:r>
          </a:p>
          <a:p>
            <a:pPr lvl="1"/>
            <a:r>
              <a:rPr lang="en-US" noProof="1"/>
              <a:t>Second level</a:t>
            </a:r>
          </a:p>
          <a:p>
            <a:pPr lvl="2"/>
            <a:r>
              <a:rPr lang="en-US" noProof="1"/>
              <a:t>Third level</a:t>
            </a:r>
          </a:p>
          <a:p>
            <a:pPr lvl="3"/>
            <a:r>
              <a:rPr lang="en-US" noProof="1"/>
              <a:t>Fourth level</a:t>
            </a:r>
          </a:p>
          <a:p>
            <a:pPr lvl="4"/>
            <a:r>
              <a:rPr lang="en-US" noProof="1"/>
              <a:t>Fifth level</a:t>
            </a:r>
            <a:endParaRPr lang="en-GB" noProof="1"/>
          </a:p>
        </p:txBody>
      </p:sp>
    </p:spTree>
    <p:extLst>
      <p:ext uri="{BB962C8B-B14F-4D97-AF65-F5344CB8AC3E}">
        <p14:creationId xmlns:p14="http://schemas.microsoft.com/office/powerpoint/2010/main" val="32360433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Click to edit Master title style</a:t>
            </a:r>
            <a:endParaRPr lang="en-GB" noProof="1"/>
          </a:p>
        </p:txBody>
      </p:sp>
    </p:spTree>
    <p:extLst>
      <p:ext uri="{BB962C8B-B14F-4D97-AF65-F5344CB8AC3E}">
        <p14:creationId xmlns:p14="http://schemas.microsoft.com/office/powerpoint/2010/main" val="254458567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2970133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3960" y="1704451"/>
            <a:ext cx="9959567" cy="7251930"/>
          </a:xfrm>
        </p:spPr>
        <p:txBody>
          <a:bodyPr anchor="b"/>
          <a:lstStyle>
            <a:lvl1pPr algn="l">
              <a:defRPr sz="1979" b="1"/>
            </a:lvl1pPr>
          </a:lstStyle>
          <a:p>
            <a:r>
              <a:rPr lang="en-US" noProof="1"/>
              <a:t>Click to edit Master title style</a:t>
            </a:r>
            <a:endParaRPr lang="en-GB" noProof="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836667" y="1704454"/>
            <a:ext cx="16924588" cy="36531464"/>
          </a:xfrm>
        </p:spPr>
        <p:txBody>
          <a:bodyPr/>
          <a:lstStyle>
            <a:lvl1pPr>
              <a:defRPr sz="3251"/>
            </a:lvl1pPr>
            <a:lvl2pPr>
              <a:defRPr sz="2827"/>
            </a:lvl2pPr>
            <a:lvl3pPr>
              <a:defRPr sz="2403"/>
            </a:lvl3pPr>
            <a:lvl4pPr>
              <a:defRPr sz="1979"/>
            </a:lvl4pPr>
            <a:lvl5pPr>
              <a:defRPr sz="1979"/>
            </a:lvl5pPr>
            <a:lvl6pPr>
              <a:defRPr sz="1979"/>
            </a:lvl6pPr>
            <a:lvl7pPr>
              <a:defRPr sz="1979"/>
            </a:lvl7pPr>
            <a:lvl8pPr>
              <a:defRPr sz="1979"/>
            </a:lvl8pPr>
            <a:lvl9pPr>
              <a:defRPr sz="1979"/>
            </a:lvl9pPr>
          </a:lstStyle>
          <a:p>
            <a:pPr lvl="0"/>
            <a:r>
              <a:rPr lang="en-US" noProof="1"/>
              <a:t>Click to edit Master text styles</a:t>
            </a:r>
          </a:p>
          <a:p>
            <a:pPr lvl="1"/>
            <a:r>
              <a:rPr lang="en-US" noProof="1"/>
              <a:t>Second level</a:t>
            </a:r>
          </a:p>
          <a:p>
            <a:pPr lvl="2"/>
            <a:r>
              <a:rPr lang="en-US" noProof="1"/>
              <a:t>Third level</a:t>
            </a:r>
          </a:p>
          <a:p>
            <a:pPr lvl="3"/>
            <a:r>
              <a:rPr lang="en-US" noProof="1"/>
              <a:t>Fourth level</a:t>
            </a:r>
          </a:p>
          <a:p>
            <a:pPr lvl="4"/>
            <a:r>
              <a:rPr lang="en-US" noProof="1"/>
              <a:t>Fifth level</a:t>
            </a:r>
            <a:endParaRPr lang="en-GB" noProof="1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13960" y="8956386"/>
            <a:ext cx="9959567" cy="29279533"/>
          </a:xfrm>
        </p:spPr>
        <p:txBody>
          <a:bodyPr/>
          <a:lstStyle>
            <a:lvl1pPr marL="0" indent="0">
              <a:buNone/>
              <a:defRPr sz="1414"/>
            </a:lvl1pPr>
            <a:lvl2pPr marL="456897" indent="0">
              <a:buNone/>
              <a:defRPr sz="1131"/>
            </a:lvl2pPr>
            <a:lvl3pPr marL="913793" indent="0">
              <a:buNone/>
              <a:defRPr sz="990"/>
            </a:lvl3pPr>
            <a:lvl4pPr marL="1370690" indent="0">
              <a:buNone/>
              <a:defRPr sz="848"/>
            </a:lvl4pPr>
            <a:lvl5pPr marL="1827587" indent="0">
              <a:buNone/>
              <a:defRPr sz="848"/>
            </a:lvl5pPr>
            <a:lvl6pPr marL="2284484" indent="0">
              <a:buNone/>
              <a:defRPr sz="848"/>
            </a:lvl6pPr>
            <a:lvl7pPr marL="2741380" indent="0">
              <a:buNone/>
              <a:defRPr sz="848"/>
            </a:lvl7pPr>
            <a:lvl8pPr marL="3198277" indent="0">
              <a:buNone/>
              <a:defRPr sz="848"/>
            </a:lvl8pPr>
            <a:lvl9pPr marL="3655174" indent="0">
              <a:buNone/>
              <a:defRPr sz="848"/>
            </a:lvl9pPr>
          </a:lstStyle>
          <a:p>
            <a:pPr lvl="0"/>
            <a:r>
              <a:rPr lang="en-US" noProof="1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204253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Click to edit Master title style</a:t>
            </a:r>
            <a:endParaRPr lang="en-GB" noProof="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noProof="1"/>
              <a:t>Click to edit Master text styles</a:t>
            </a:r>
          </a:p>
          <a:p>
            <a:pPr lvl="1"/>
            <a:r>
              <a:rPr lang="en-US" noProof="1"/>
              <a:t>Second level</a:t>
            </a:r>
          </a:p>
          <a:p>
            <a:pPr lvl="2"/>
            <a:r>
              <a:rPr lang="en-US" noProof="1"/>
              <a:t>Third level</a:t>
            </a:r>
          </a:p>
          <a:p>
            <a:pPr lvl="3"/>
            <a:r>
              <a:rPr lang="en-US" noProof="1"/>
              <a:t>Fourth level</a:t>
            </a:r>
          </a:p>
          <a:p>
            <a:pPr lvl="4"/>
            <a:r>
              <a:rPr lang="en-US" noProof="1"/>
              <a:t>Fifth level</a:t>
            </a:r>
            <a:endParaRPr lang="en-GB" noProof="1"/>
          </a:p>
        </p:txBody>
      </p:sp>
    </p:spTree>
    <p:extLst>
      <p:ext uri="{BB962C8B-B14F-4D97-AF65-F5344CB8AC3E}">
        <p14:creationId xmlns:p14="http://schemas.microsoft.com/office/powerpoint/2010/main" val="287354792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34357" y="29962829"/>
            <a:ext cx="18164862" cy="3537250"/>
          </a:xfrm>
        </p:spPr>
        <p:txBody>
          <a:bodyPr anchor="b"/>
          <a:lstStyle>
            <a:lvl1pPr algn="l">
              <a:defRPr sz="1979" b="1"/>
            </a:lvl1pPr>
          </a:lstStyle>
          <a:p>
            <a:r>
              <a:rPr lang="en-US" noProof="1"/>
              <a:t>Click to edit Master title style</a:t>
            </a:r>
            <a:endParaRPr lang="en-GB" noProof="1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934357" y="3824162"/>
            <a:ext cx="18164862" cy="25681880"/>
          </a:xfrm>
        </p:spPr>
        <p:txBody>
          <a:bodyPr/>
          <a:lstStyle>
            <a:lvl1pPr marL="0" indent="0">
              <a:buNone/>
              <a:defRPr sz="3251"/>
            </a:lvl1pPr>
            <a:lvl2pPr marL="456897" indent="0">
              <a:buNone/>
              <a:defRPr sz="2827"/>
            </a:lvl2pPr>
            <a:lvl3pPr marL="913793" indent="0">
              <a:buNone/>
              <a:defRPr sz="2403"/>
            </a:lvl3pPr>
            <a:lvl4pPr marL="1370690" indent="0">
              <a:buNone/>
              <a:defRPr sz="1979"/>
            </a:lvl4pPr>
            <a:lvl5pPr marL="1827587" indent="0">
              <a:buNone/>
              <a:defRPr sz="1979"/>
            </a:lvl5pPr>
            <a:lvl6pPr marL="2284484" indent="0">
              <a:buNone/>
              <a:defRPr sz="1979"/>
            </a:lvl6pPr>
            <a:lvl7pPr marL="2741380" indent="0">
              <a:buNone/>
              <a:defRPr sz="1979"/>
            </a:lvl7pPr>
            <a:lvl8pPr marL="3198277" indent="0">
              <a:buNone/>
              <a:defRPr sz="1979"/>
            </a:lvl8pPr>
            <a:lvl9pPr marL="3655174" indent="0">
              <a:buNone/>
              <a:defRPr sz="1979"/>
            </a:lvl9pPr>
          </a:lstStyle>
          <a:p>
            <a:pPr lvl="0"/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34357" y="33500077"/>
            <a:ext cx="18164862" cy="5022747"/>
          </a:xfrm>
        </p:spPr>
        <p:txBody>
          <a:bodyPr/>
          <a:lstStyle>
            <a:lvl1pPr marL="0" indent="0">
              <a:buNone/>
              <a:defRPr sz="1414"/>
            </a:lvl1pPr>
            <a:lvl2pPr marL="456897" indent="0">
              <a:buNone/>
              <a:defRPr sz="1131"/>
            </a:lvl2pPr>
            <a:lvl3pPr marL="913793" indent="0">
              <a:buNone/>
              <a:defRPr sz="990"/>
            </a:lvl3pPr>
            <a:lvl4pPr marL="1370690" indent="0">
              <a:buNone/>
              <a:defRPr sz="848"/>
            </a:lvl4pPr>
            <a:lvl5pPr marL="1827587" indent="0">
              <a:buNone/>
              <a:defRPr sz="848"/>
            </a:lvl5pPr>
            <a:lvl6pPr marL="2284484" indent="0">
              <a:buNone/>
              <a:defRPr sz="848"/>
            </a:lvl6pPr>
            <a:lvl7pPr marL="2741380" indent="0">
              <a:buNone/>
              <a:defRPr sz="848"/>
            </a:lvl7pPr>
            <a:lvl8pPr marL="3198277" indent="0">
              <a:buNone/>
              <a:defRPr sz="848"/>
            </a:lvl8pPr>
            <a:lvl9pPr marL="3655174" indent="0">
              <a:buNone/>
              <a:defRPr sz="848"/>
            </a:lvl9pPr>
          </a:lstStyle>
          <a:p>
            <a:pPr lvl="0"/>
            <a:r>
              <a:rPr lang="en-US" noProof="1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1584580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Click to edit Master title style</a:t>
            </a:r>
            <a:endParaRPr lang="en-GB" noProof="1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noProof="1"/>
              <a:t>Click to edit Master text styles</a:t>
            </a:r>
          </a:p>
          <a:p>
            <a:pPr lvl="1"/>
            <a:r>
              <a:rPr lang="en-US" noProof="1"/>
              <a:t>Second level</a:t>
            </a:r>
          </a:p>
          <a:p>
            <a:pPr lvl="2"/>
            <a:r>
              <a:rPr lang="en-US" noProof="1"/>
              <a:t>Third level</a:t>
            </a:r>
          </a:p>
          <a:p>
            <a:pPr lvl="3"/>
            <a:r>
              <a:rPr lang="en-US" noProof="1"/>
              <a:t>Fourth level</a:t>
            </a:r>
          </a:p>
          <a:p>
            <a:pPr lvl="4"/>
            <a:r>
              <a:rPr lang="en-US" noProof="1"/>
              <a:t>Fifth level</a:t>
            </a:r>
            <a:endParaRPr lang="en-GB" noProof="1"/>
          </a:p>
        </p:txBody>
      </p:sp>
    </p:spTree>
    <p:extLst>
      <p:ext uri="{BB962C8B-B14F-4D97-AF65-F5344CB8AC3E}">
        <p14:creationId xmlns:p14="http://schemas.microsoft.com/office/powerpoint/2010/main" val="191151009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2306225" y="1655374"/>
            <a:ext cx="7274756" cy="40217833"/>
          </a:xfrm>
        </p:spPr>
        <p:txBody>
          <a:bodyPr vert="eaVert"/>
          <a:lstStyle/>
          <a:p>
            <a:r>
              <a:rPr lang="en-US" noProof="1"/>
              <a:t>Click to edit Master title style</a:t>
            </a:r>
            <a:endParaRPr lang="en-GB" noProof="1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7956" y="1655374"/>
            <a:ext cx="21700106" cy="40217833"/>
          </a:xfrm>
        </p:spPr>
        <p:txBody>
          <a:bodyPr vert="eaVert"/>
          <a:lstStyle/>
          <a:p>
            <a:pPr lvl="0"/>
            <a:r>
              <a:rPr lang="en-US" noProof="1"/>
              <a:t>Click to edit Master text styles</a:t>
            </a:r>
          </a:p>
          <a:p>
            <a:pPr lvl="1"/>
            <a:r>
              <a:rPr lang="en-US" noProof="1"/>
              <a:t>Second level</a:t>
            </a:r>
          </a:p>
          <a:p>
            <a:pPr lvl="2"/>
            <a:r>
              <a:rPr lang="en-US" noProof="1"/>
              <a:t>Third level</a:t>
            </a:r>
          </a:p>
          <a:p>
            <a:pPr lvl="3"/>
            <a:r>
              <a:rPr lang="en-US" noProof="1"/>
              <a:t>Fourth level</a:t>
            </a:r>
          </a:p>
          <a:p>
            <a:pPr lvl="4"/>
            <a:r>
              <a:rPr lang="en-US" noProof="1"/>
              <a:t>Fifth level</a:t>
            </a:r>
            <a:endParaRPr lang="en-GB" noProof="1"/>
          </a:p>
        </p:txBody>
      </p:sp>
    </p:spTree>
    <p:extLst>
      <p:ext uri="{BB962C8B-B14F-4D97-AF65-F5344CB8AC3E}">
        <p14:creationId xmlns:p14="http://schemas.microsoft.com/office/powerpoint/2010/main" val="52014707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E1B2B1-AD93-1CDC-EDEE-9EDB6451C0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84402" y="7005156"/>
            <a:ext cx="22706410" cy="14902051"/>
          </a:xfrm>
        </p:spPr>
        <p:txBody>
          <a:bodyPr anchor="b"/>
          <a:lstStyle>
            <a:lvl1pPr algn="ctr">
              <a:defRPr sz="14899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DFF6CB-0DD9-9345-314A-8693A4D013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84402" y="22481887"/>
            <a:ext cx="22706410" cy="10334331"/>
          </a:xfrm>
        </p:spPr>
        <p:txBody>
          <a:bodyPr/>
          <a:lstStyle>
            <a:lvl1pPr marL="0" indent="0" algn="ctr">
              <a:buNone/>
              <a:defRPr sz="5960"/>
            </a:lvl1pPr>
            <a:lvl2pPr marL="1135319" indent="0" algn="ctr">
              <a:buNone/>
              <a:defRPr sz="4966"/>
            </a:lvl2pPr>
            <a:lvl3pPr marL="2270638" indent="0" algn="ctr">
              <a:buNone/>
              <a:defRPr sz="4470"/>
            </a:lvl3pPr>
            <a:lvl4pPr marL="3405957" indent="0" algn="ctr">
              <a:buNone/>
              <a:defRPr sz="3973"/>
            </a:lvl4pPr>
            <a:lvl5pPr marL="4541276" indent="0" algn="ctr">
              <a:buNone/>
              <a:defRPr sz="3973"/>
            </a:lvl5pPr>
            <a:lvl6pPr marL="5676595" indent="0" algn="ctr">
              <a:buNone/>
              <a:defRPr sz="3973"/>
            </a:lvl6pPr>
            <a:lvl7pPr marL="6811914" indent="0" algn="ctr">
              <a:buNone/>
              <a:defRPr sz="3973"/>
            </a:lvl7pPr>
            <a:lvl8pPr marL="7947233" indent="0" algn="ctr">
              <a:buNone/>
              <a:defRPr sz="3973"/>
            </a:lvl8pPr>
            <a:lvl9pPr marL="9082552" indent="0" algn="ctr">
              <a:buNone/>
              <a:defRPr sz="3973"/>
            </a:lvl9pPr>
          </a:lstStyle>
          <a:p>
            <a:r>
              <a:rPr lang="en-US"/>
              <a:t>Click to edit Master subtitle style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D16B8E-6721-C02C-7BC8-D0F2FA80CF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8/26/2025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961F37-E83A-0F28-F508-4B86C7EDE3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FADC1A-0BB1-594B-017C-63BB63545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596940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BE155-E376-61B6-74B3-4BD252AB13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36E1E0-FD98-03B7-31B7-DBB80DCAFE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2114C5-68E6-30B4-C24A-7E57CA88BF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8/26/2025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D1E9D0-687D-DC91-28BB-800A5B37CB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C6A7C3-A04E-F63B-5BA8-C48FA4C80F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721158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F5C857-047F-6AE5-415A-10E8D01E0D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5653" y="10671222"/>
            <a:ext cx="26112371" cy="17805173"/>
          </a:xfrm>
        </p:spPr>
        <p:txBody>
          <a:bodyPr anchor="b"/>
          <a:lstStyle>
            <a:lvl1pPr>
              <a:defRPr sz="14899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BFE016-8F81-8302-118D-5A1AF98B7F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65653" y="28644839"/>
            <a:ext cx="26112371" cy="9363320"/>
          </a:xfrm>
        </p:spPr>
        <p:txBody>
          <a:bodyPr/>
          <a:lstStyle>
            <a:lvl1pPr marL="0" indent="0">
              <a:buNone/>
              <a:defRPr sz="5960">
                <a:solidFill>
                  <a:schemeClr val="tx1">
                    <a:tint val="82000"/>
                  </a:schemeClr>
                </a:solidFill>
              </a:defRPr>
            </a:lvl1pPr>
            <a:lvl2pPr marL="1135319" indent="0">
              <a:buNone/>
              <a:defRPr sz="4966">
                <a:solidFill>
                  <a:schemeClr val="tx1">
                    <a:tint val="82000"/>
                  </a:schemeClr>
                </a:solidFill>
              </a:defRPr>
            </a:lvl2pPr>
            <a:lvl3pPr marL="2270638" indent="0">
              <a:buNone/>
              <a:defRPr sz="4470">
                <a:solidFill>
                  <a:schemeClr val="tx1">
                    <a:tint val="82000"/>
                  </a:schemeClr>
                </a:solidFill>
              </a:defRPr>
            </a:lvl3pPr>
            <a:lvl4pPr marL="3405957" indent="0">
              <a:buNone/>
              <a:defRPr sz="3973">
                <a:solidFill>
                  <a:schemeClr val="tx1">
                    <a:tint val="82000"/>
                  </a:schemeClr>
                </a:solidFill>
              </a:defRPr>
            </a:lvl4pPr>
            <a:lvl5pPr marL="4541276" indent="0">
              <a:buNone/>
              <a:defRPr sz="3973">
                <a:solidFill>
                  <a:schemeClr val="tx1">
                    <a:tint val="82000"/>
                  </a:schemeClr>
                </a:solidFill>
              </a:defRPr>
            </a:lvl5pPr>
            <a:lvl6pPr marL="5676595" indent="0">
              <a:buNone/>
              <a:defRPr sz="3973">
                <a:solidFill>
                  <a:schemeClr val="tx1">
                    <a:tint val="82000"/>
                  </a:schemeClr>
                </a:solidFill>
              </a:defRPr>
            </a:lvl6pPr>
            <a:lvl7pPr marL="6811914" indent="0">
              <a:buNone/>
              <a:defRPr sz="3973">
                <a:solidFill>
                  <a:schemeClr val="tx1">
                    <a:tint val="82000"/>
                  </a:schemeClr>
                </a:solidFill>
              </a:defRPr>
            </a:lvl7pPr>
            <a:lvl8pPr marL="7947233" indent="0">
              <a:buNone/>
              <a:defRPr sz="3973">
                <a:solidFill>
                  <a:schemeClr val="tx1">
                    <a:tint val="82000"/>
                  </a:schemeClr>
                </a:solidFill>
              </a:defRPr>
            </a:lvl8pPr>
            <a:lvl9pPr marL="9082552" indent="0">
              <a:buNone/>
              <a:defRPr sz="3973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9596C5-7B2E-3B43-032F-41831616D5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8/26/2025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579E0C-6208-7C26-4C40-FFB1BF772A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E670C7-E71A-36E1-E1CA-90238550D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502339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A3B37-29BC-BDD7-3CA3-DF66E99B3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D0FE1D-C33E-86DD-CAB4-C524095F25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081421" y="11394520"/>
            <a:ext cx="12866966" cy="271585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7C0C66-21F6-E063-D888-8EFC37C0D5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326826" y="11394520"/>
            <a:ext cx="12866966" cy="271585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072CD7-CF6E-0318-B15B-57563A7FF3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8/26/2025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A87211-39C2-4F8F-0920-C3D813F972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70FD12-F508-CFD6-5EC6-4C701FBA7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150672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FDA7D-3955-E398-4531-D002F8AEB4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5364" y="2278907"/>
            <a:ext cx="26112371" cy="82734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CC093B-659F-6D4A-49C0-332934CD2B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85365" y="10492870"/>
            <a:ext cx="12807833" cy="5142393"/>
          </a:xfrm>
        </p:spPr>
        <p:txBody>
          <a:bodyPr anchor="b"/>
          <a:lstStyle>
            <a:lvl1pPr marL="0" indent="0">
              <a:buNone/>
              <a:defRPr sz="5960" b="1"/>
            </a:lvl1pPr>
            <a:lvl2pPr marL="1135319" indent="0">
              <a:buNone/>
              <a:defRPr sz="4966" b="1"/>
            </a:lvl2pPr>
            <a:lvl3pPr marL="2270638" indent="0">
              <a:buNone/>
              <a:defRPr sz="4470" b="1"/>
            </a:lvl3pPr>
            <a:lvl4pPr marL="3405957" indent="0">
              <a:buNone/>
              <a:defRPr sz="3973" b="1"/>
            </a:lvl4pPr>
            <a:lvl5pPr marL="4541276" indent="0">
              <a:buNone/>
              <a:defRPr sz="3973" b="1"/>
            </a:lvl5pPr>
            <a:lvl6pPr marL="5676595" indent="0">
              <a:buNone/>
              <a:defRPr sz="3973" b="1"/>
            </a:lvl6pPr>
            <a:lvl7pPr marL="6811914" indent="0">
              <a:buNone/>
              <a:defRPr sz="3973" b="1"/>
            </a:lvl7pPr>
            <a:lvl8pPr marL="7947233" indent="0">
              <a:buNone/>
              <a:defRPr sz="3973" b="1"/>
            </a:lvl8pPr>
            <a:lvl9pPr marL="9082552" indent="0">
              <a:buNone/>
              <a:defRPr sz="397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5E12DA-A972-95BD-0622-C7C8E6F77D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085365" y="15635264"/>
            <a:ext cx="12807833" cy="2299711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8D54A4F-ED91-AC05-C14E-27C9EACA5BE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5326827" y="10492870"/>
            <a:ext cx="12870909" cy="5142393"/>
          </a:xfrm>
        </p:spPr>
        <p:txBody>
          <a:bodyPr anchor="b"/>
          <a:lstStyle>
            <a:lvl1pPr marL="0" indent="0">
              <a:buNone/>
              <a:defRPr sz="5960" b="1"/>
            </a:lvl1pPr>
            <a:lvl2pPr marL="1135319" indent="0">
              <a:buNone/>
              <a:defRPr sz="4966" b="1"/>
            </a:lvl2pPr>
            <a:lvl3pPr marL="2270638" indent="0">
              <a:buNone/>
              <a:defRPr sz="4470" b="1"/>
            </a:lvl3pPr>
            <a:lvl4pPr marL="3405957" indent="0">
              <a:buNone/>
              <a:defRPr sz="3973" b="1"/>
            </a:lvl4pPr>
            <a:lvl5pPr marL="4541276" indent="0">
              <a:buNone/>
              <a:defRPr sz="3973" b="1"/>
            </a:lvl5pPr>
            <a:lvl6pPr marL="5676595" indent="0">
              <a:buNone/>
              <a:defRPr sz="3973" b="1"/>
            </a:lvl6pPr>
            <a:lvl7pPr marL="6811914" indent="0">
              <a:buNone/>
              <a:defRPr sz="3973" b="1"/>
            </a:lvl7pPr>
            <a:lvl8pPr marL="7947233" indent="0">
              <a:buNone/>
              <a:defRPr sz="3973" b="1"/>
            </a:lvl8pPr>
            <a:lvl9pPr marL="9082552" indent="0">
              <a:buNone/>
              <a:defRPr sz="397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CA0B2A6-5805-1675-A05D-AC63F969C91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15326827" y="15635264"/>
            <a:ext cx="12870909" cy="2299711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E720B6E-B8E8-E213-F656-22A018C18B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8/26/2025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CED4A57-BF24-7C86-A66B-BF7AC0F755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16DF03C-8B97-92EC-57F9-B49C74B15A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442020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3B52C1-22F3-830F-FD08-A88121035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2668D0-CA63-43D2-8F8D-8BC0CDE3D5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8/26/2025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8071D1-D4DC-DA29-7478-B5BDD737C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ACB65D-B548-7D13-44AE-1BFFD73DD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489126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819762-CAFF-F98B-9A9A-86E0F30F5C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8/26/2025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3A358E7-6713-C5C3-0592-A30295128E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6968AF-E1A3-AB9F-8F6C-5A4F54AE6E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47256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91098" y="27505244"/>
            <a:ext cx="25734664" cy="8501485"/>
          </a:xfrm>
        </p:spPr>
        <p:txBody>
          <a:bodyPr anchor="t"/>
          <a:lstStyle>
            <a:lvl1pPr algn="l">
              <a:defRPr sz="3958" b="1" cap="all"/>
            </a:lvl1pPr>
          </a:lstStyle>
          <a:p>
            <a:r>
              <a:rPr lang="en-US" noProof="1"/>
              <a:t>Click to edit Master title style</a:t>
            </a:r>
            <a:endParaRPr lang="en-GB" noProof="1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91098" y="18141159"/>
            <a:ext cx="25734664" cy="9364090"/>
          </a:xfrm>
        </p:spPr>
        <p:txBody>
          <a:bodyPr anchor="b"/>
          <a:lstStyle>
            <a:lvl1pPr marL="0" indent="0">
              <a:buNone/>
              <a:defRPr sz="1979"/>
            </a:lvl1pPr>
            <a:lvl2pPr marL="456897" indent="0">
              <a:buNone/>
              <a:defRPr sz="1838"/>
            </a:lvl2pPr>
            <a:lvl3pPr marL="913793" indent="0">
              <a:buNone/>
              <a:defRPr sz="1555"/>
            </a:lvl3pPr>
            <a:lvl4pPr marL="1370690" indent="0">
              <a:buNone/>
              <a:defRPr sz="1414"/>
            </a:lvl4pPr>
            <a:lvl5pPr marL="1827587" indent="0">
              <a:buNone/>
              <a:defRPr sz="1414"/>
            </a:lvl5pPr>
            <a:lvl6pPr marL="2284484" indent="0">
              <a:buNone/>
              <a:defRPr sz="1414"/>
            </a:lvl6pPr>
            <a:lvl7pPr marL="2741380" indent="0">
              <a:buNone/>
              <a:defRPr sz="1414"/>
            </a:lvl7pPr>
            <a:lvl8pPr marL="3198277" indent="0">
              <a:buNone/>
              <a:defRPr sz="1414"/>
            </a:lvl8pPr>
            <a:lvl9pPr marL="3655174" indent="0">
              <a:buNone/>
              <a:defRPr sz="1414"/>
            </a:lvl9pPr>
          </a:lstStyle>
          <a:p>
            <a:pPr lvl="0"/>
            <a:r>
              <a:rPr lang="en-US" noProof="1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2089735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224734-20A5-38DA-0ADD-A73F70038D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5366" y="2853584"/>
            <a:ext cx="9764543" cy="9987545"/>
          </a:xfrm>
        </p:spPr>
        <p:txBody>
          <a:bodyPr anchor="b"/>
          <a:lstStyle>
            <a:lvl1pPr>
              <a:defRPr sz="7946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632E6C-2F25-D2F3-6834-033837DD19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70909" y="6162952"/>
            <a:ext cx="15326827" cy="30418415"/>
          </a:xfrm>
        </p:spPr>
        <p:txBody>
          <a:bodyPr/>
          <a:lstStyle>
            <a:lvl1pPr>
              <a:defRPr sz="7946"/>
            </a:lvl1pPr>
            <a:lvl2pPr>
              <a:defRPr sz="6953"/>
            </a:lvl2pPr>
            <a:lvl3pPr>
              <a:defRPr sz="5960"/>
            </a:lvl3pPr>
            <a:lvl4pPr>
              <a:defRPr sz="4966"/>
            </a:lvl4pPr>
            <a:lvl5pPr>
              <a:defRPr sz="4966"/>
            </a:lvl5pPr>
            <a:lvl6pPr>
              <a:defRPr sz="4966"/>
            </a:lvl6pPr>
            <a:lvl7pPr>
              <a:defRPr sz="4966"/>
            </a:lvl7pPr>
            <a:lvl8pPr>
              <a:defRPr sz="4966"/>
            </a:lvl8pPr>
            <a:lvl9pPr>
              <a:defRPr sz="4966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B5BB33-DB6F-C4F2-1F75-EF209583D9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085366" y="12841129"/>
            <a:ext cx="9764543" cy="23789780"/>
          </a:xfrm>
        </p:spPr>
        <p:txBody>
          <a:bodyPr/>
          <a:lstStyle>
            <a:lvl1pPr marL="0" indent="0">
              <a:buNone/>
              <a:defRPr sz="3973"/>
            </a:lvl1pPr>
            <a:lvl2pPr marL="1135319" indent="0">
              <a:buNone/>
              <a:defRPr sz="3476"/>
            </a:lvl2pPr>
            <a:lvl3pPr marL="2270638" indent="0">
              <a:buNone/>
              <a:defRPr sz="2980"/>
            </a:lvl3pPr>
            <a:lvl4pPr marL="3405957" indent="0">
              <a:buNone/>
              <a:defRPr sz="2483"/>
            </a:lvl4pPr>
            <a:lvl5pPr marL="4541276" indent="0">
              <a:buNone/>
              <a:defRPr sz="2483"/>
            </a:lvl5pPr>
            <a:lvl6pPr marL="5676595" indent="0">
              <a:buNone/>
              <a:defRPr sz="2483"/>
            </a:lvl6pPr>
            <a:lvl7pPr marL="6811914" indent="0">
              <a:buNone/>
              <a:defRPr sz="2483"/>
            </a:lvl7pPr>
            <a:lvl8pPr marL="7947233" indent="0">
              <a:buNone/>
              <a:defRPr sz="2483"/>
            </a:lvl8pPr>
            <a:lvl9pPr marL="9082552" indent="0">
              <a:buNone/>
              <a:defRPr sz="24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EEC2DC-8BAC-D9C1-BB18-2865EBEA2B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8/26/2025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AA5973-CB10-68DB-2E9B-AE71552E6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39D3AA-5BCC-8B9A-93C6-510BFA9EAB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126300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42B245-872C-3EED-8DAF-D639B31E4A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5366" y="2853584"/>
            <a:ext cx="9764543" cy="9987545"/>
          </a:xfrm>
        </p:spPr>
        <p:txBody>
          <a:bodyPr anchor="b"/>
          <a:lstStyle>
            <a:lvl1pPr>
              <a:defRPr sz="7946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3DC699C-021B-2854-D5A2-C6A98A7513A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12870909" y="6162952"/>
            <a:ext cx="15326827" cy="30418415"/>
          </a:xfrm>
        </p:spPr>
        <p:txBody>
          <a:bodyPr/>
          <a:lstStyle>
            <a:lvl1pPr marL="0" indent="0">
              <a:buNone/>
              <a:defRPr sz="7946"/>
            </a:lvl1pPr>
            <a:lvl2pPr marL="1135319" indent="0">
              <a:buNone/>
              <a:defRPr sz="6953"/>
            </a:lvl2pPr>
            <a:lvl3pPr marL="2270638" indent="0">
              <a:buNone/>
              <a:defRPr sz="5960"/>
            </a:lvl3pPr>
            <a:lvl4pPr marL="3405957" indent="0">
              <a:buNone/>
              <a:defRPr sz="4966"/>
            </a:lvl4pPr>
            <a:lvl5pPr marL="4541276" indent="0">
              <a:buNone/>
              <a:defRPr sz="4966"/>
            </a:lvl5pPr>
            <a:lvl6pPr marL="5676595" indent="0">
              <a:buNone/>
              <a:defRPr sz="4966"/>
            </a:lvl6pPr>
            <a:lvl7pPr marL="6811914" indent="0">
              <a:buNone/>
              <a:defRPr sz="4966"/>
            </a:lvl7pPr>
            <a:lvl8pPr marL="7947233" indent="0">
              <a:buNone/>
              <a:defRPr sz="4966"/>
            </a:lvl8pPr>
            <a:lvl9pPr marL="9082552" indent="0">
              <a:buNone/>
              <a:defRPr sz="4966"/>
            </a:lvl9pPr>
          </a:lstStyle>
          <a:p>
            <a:endParaRPr lang="en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248B42-37B3-C0BC-2414-FF4489C3F6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085366" y="12841129"/>
            <a:ext cx="9764543" cy="23789780"/>
          </a:xfrm>
        </p:spPr>
        <p:txBody>
          <a:bodyPr/>
          <a:lstStyle>
            <a:lvl1pPr marL="0" indent="0">
              <a:buNone/>
              <a:defRPr sz="3973"/>
            </a:lvl1pPr>
            <a:lvl2pPr marL="1135319" indent="0">
              <a:buNone/>
              <a:defRPr sz="3476"/>
            </a:lvl2pPr>
            <a:lvl3pPr marL="2270638" indent="0">
              <a:buNone/>
              <a:defRPr sz="2980"/>
            </a:lvl3pPr>
            <a:lvl4pPr marL="3405957" indent="0">
              <a:buNone/>
              <a:defRPr sz="2483"/>
            </a:lvl4pPr>
            <a:lvl5pPr marL="4541276" indent="0">
              <a:buNone/>
              <a:defRPr sz="2483"/>
            </a:lvl5pPr>
            <a:lvl6pPr marL="5676595" indent="0">
              <a:buNone/>
              <a:defRPr sz="2483"/>
            </a:lvl6pPr>
            <a:lvl7pPr marL="6811914" indent="0">
              <a:buNone/>
              <a:defRPr sz="2483"/>
            </a:lvl7pPr>
            <a:lvl8pPr marL="7947233" indent="0">
              <a:buNone/>
              <a:defRPr sz="2483"/>
            </a:lvl8pPr>
            <a:lvl9pPr marL="9082552" indent="0">
              <a:buNone/>
              <a:defRPr sz="24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30184F-1E45-5A29-B871-3F89ECD128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8/26/2025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D1D9D7-0A5F-E906-1FC6-A3869EC075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0332A4-B990-87EC-5221-88F92775C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603253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284878-47FF-AAE4-7EEB-47864AE4D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35A3544-FFC5-3834-963C-D5F8ABE2B4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0E103D-FF49-5572-A4D9-BC215092D4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8/26/2025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E05667-7E66-477A-8FBE-70FA7C4376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63030D-BF38-E76E-A4E2-84A556867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747087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045611C-BC90-5879-B187-EB28647D049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21665699" y="2278904"/>
            <a:ext cx="6528093" cy="3627421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B62DBEF-D29D-84E0-0C98-00065F4FF6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2081421" y="2278904"/>
            <a:ext cx="19205838" cy="3627421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46F6C7-7C68-43FB-AC24-8F7D84FAB6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8/26/2025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5C2635-14B4-DF6F-9721-20FEA28629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3BE0E3-AD19-83C4-8C1D-97BCAC407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99443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Click to edit Master title style</a:t>
            </a:r>
            <a:endParaRPr lang="en-GB" noProof="1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6170" y="6247765"/>
            <a:ext cx="3375038" cy="35625444"/>
          </a:xfrm>
        </p:spPr>
        <p:txBody>
          <a:bodyPr/>
          <a:lstStyle>
            <a:lvl1pPr>
              <a:defRPr sz="2827"/>
            </a:lvl1pPr>
            <a:lvl2pPr>
              <a:defRPr sz="2403"/>
            </a:lvl2pPr>
            <a:lvl3pPr>
              <a:defRPr sz="1979"/>
            </a:lvl3pPr>
            <a:lvl4pPr>
              <a:defRPr sz="1838"/>
            </a:lvl4pPr>
            <a:lvl5pPr>
              <a:defRPr sz="1838"/>
            </a:lvl5pPr>
            <a:lvl6pPr>
              <a:defRPr sz="1838"/>
            </a:lvl6pPr>
            <a:lvl7pPr>
              <a:defRPr sz="1838"/>
            </a:lvl7pPr>
            <a:lvl8pPr>
              <a:defRPr sz="1838"/>
            </a:lvl8pPr>
            <a:lvl9pPr>
              <a:defRPr sz="1838"/>
            </a:lvl9pPr>
          </a:lstStyle>
          <a:p>
            <a:pPr lvl="0"/>
            <a:r>
              <a:rPr lang="en-US" noProof="1"/>
              <a:t>Click to edit Master text styles</a:t>
            </a:r>
          </a:p>
          <a:p>
            <a:pPr lvl="1"/>
            <a:r>
              <a:rPr lang="en-US" noProof="1"/>
              <a:t>Second level</a:t>
            </a:r>
          </a:p>
          <a:p>
            <a:pPr lvl="2"/>
            <a:r>
              <a:rPr lang="en-US" noProof="1"/>
              <a:t>Third level</a:t>
            </a:r>
          </a:p>
          <a:p>
            <a:pPr lvl="3"/>
            <a:r>
              <a:rPr lang="en-US" noProof="1"/>
              <a:t>Fourth level</a:t>
            </a:r>
          </a:p>
          <a:p>
            <a:pPr lvl="4"/>
            <a:r>
              <a:rPr lang="en-US" noProof="1"/>
              <a:t>Fifth level</a:t>
            </a:r>
            <a:endParaRPr lang="en-GB" noProof="1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149374" y="6247765"/>
            <a:ext cx="3376374" cy="35625444"/>
          </a:xfrm>
        </p:spPr>
        <p:txBody>
          <a:bodyPr/>
          <a:lstStyle>
            <a:lvl1pPr>
              <a:defRPr sz="2827"/>
            </a:lvl1pPr>
            <a:lvl2pPr>
              <a:defRPr sz="2403"/>
            </a:lvl2pPr>
            <a:lvl3pPr>
              <a:defRPr sz="1979"/>
            </a:lvl3pPr>
            <a:lvl4pPr>
              <a:defRPr sz="1838"/>
            </a:lvl4pPr>
            <a:lvl5pPr>
              <a:defRPr sz="1838"/>
            </a:lvl5pPr>
            <a:lvl6pPr>
              <a:defRPr sz="1838"/>
            </a:lvl6pPr>
            <a:lvl7pPr>
              <a:defRPr sz="1838"/>
            </a:lvl7pPr>
            <a:lvl8pPr>
              <a:defRPr sz="1838"/>
            </a:lvl8pPr>
            <a:lvl9pPr>
              <a:defRPr sz="1838"/>
            </a:lvl9pPr>
          </a:lstStyle>
          <a:p>
            <a:pPr lvl="0"/>
            <a:r>
              <a:rPr lang="en-US" noProof="1"/>
              <a:t>Click to edit Master text styles</a:t>
            </a:r>
          </a:p>
          <a:p>
            <a:pPr lvl="1"/>
            <a:r>
              <a:rPr lang="en-US" noProof="1"/>
              <a:t>Second level</a:t>
            </a:r>
          </a:p>
          <a:p>
            <a:pPr lvl="2"/>
            <a:r>
              <a:rPr lang="en-US" noProof="1"/>
              <a:t>Third level</a:t>
            </a:r>
          </a:p>
          <a:p>
            <a:pPr lvl="3"/>
            <a:r>
              <a:rPr lang="en-US" noProof="1"/>
              <a:t>Fourth level</a:t>
            </a:r>
          </a:p>
          <a:p>
            <a:pPr lvl="4"/>
            <a:r>
              <a:rPr lang="en-US" noProof="1"/>
              <a:t>Fifth level</a:t>
            </a:r>
            <a:endParaRPr lang="en-GB" noProof="1"/>
          </a:p>
        </p:txBody>
      </p:sp>
    </p:spTree>
    <p:extLst>
      <p:ext uri="{BB962C8B-B14F-4D97-AF65-F5344CB8AC3E}">
        <p14:creationId xmlns:p14="http://schemas.microsoft.com/office/powerpoint/2010/main" val="28688830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3965" y="1713886"/>
            <a:ext cx="27247291" cy="7134904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1"/>
              <a:t>Click to edit Master title style</a:t>
            </a:r>
            <a:endParaRPr lang="en-GB" noProof="1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13962" y="9581157"/>
            <a:ext cx="13375992" cy="3994035"/>
          </a:xfrm>
        </p:spPr>
        <p:txBody>
          <a:bodyPr anchor="b"/>
          <a:lstStyle>
            <a:lvl1pPr marL="0" indent="0">
              <a:buNone/>
              <a:defRPr sz="2403" b="1"/>
            </a:lvl1pPr>
            <a:lvl2pPr marL="456897" indent="0">
              <a:buNone/>
              <a:defRPr sz="1979" b="1"/>
            </a:lvl2pPr>
            <a:lvl3pPr marL="913793" indent="0">
              <a:buNone/>
              <a:defRPr sz="1838" b="1"/>
            </a:lvl3pPr>
            <a:lvl4pPr marL="1370690" indent="0">
              <a:buNone/>
              <a:defRPr sz="1555" b="1"/>
            </a:lvl4pPr>
            <a:lvl5pPr marL="1827587" indent="0">
              <a:buNone/>
              <a:defRPr sz="1555" b="1"/>
            </a:lvl5pPr>
            <a:lvl6pPr marL="2284484" indent="0">
              <a:buNone/>
              <a:defRPr sz="1555" b="1"/>
            </a:lvl6pPr>
            <a:lvl7pPr marL="2741380" indent="0">
              <a:buNone/>
              <a:defRPr sz="1555" b="1"/>
            </a:lvl7pPr>
            <a:lvl8pPr marL="3198277" indent="0">
              <a:buNone/>
              <a:defRPr sz="1555" b="1"/>
            </a:lvl8pPr>
            <a:lvl9pPr marL="3655174" indent="0">
              <a:buNone/>
              <a:defRPr sz="1555" b="1"/>
            </a:lvl9pPr>
          </a:lstStyle>
          <a:p>
            <a:pPr lvl="0"/>
            <a:r>
              <a:rPr lang="en-US" noProof="1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13962" y="13575197"/>
            <a:ext cx="13375992" cy="24660721"/>
          </a:xfrm>
        </p:spPr>
        <p:txBody>
          <a:bodyPr/>
          <a:lstStyle>
            <a:lvl1pPr>
              <a:defRPr sz="2403"/>
            </a:lvl1pPr>
            <a:lvl2pPr>
              <a:defRPr sz="1979"/>
            </a:lvl2pPr>
            <a:lvl3pPr>
              <a:defRPr sz="1838"/>
            </a:lvl3pPr>
            <a:lvl4pPr>
              <a:defRPr sz="1555"/>
            </a:lvl4pPr>
            <a:lvl5pPr>
              <a:defRPr sz="1555"/>
            </a:lvl5pPr>
            <a:lvl6pPr>
              <a:defRPr sz="1555"/>
            </a:lvl6pPr>
            <a:lvl7pPr>
              <a:defRPr sz="1555"/>
            </a:lvl7pPr>
            <a:lvl8pPr>
              <a:defRPr sz="1555"/>
            </a:lvl8pPr>
            <a:lvl9pPr>
              <a:defRPr sz="1555"/>
            </a:lvl9pPr>
          </a:lstStyle>
          <a:p>
            <a:pPr lvl="0"/>
            <a:r>
              <a:rPr lang="en-US" noProof="1"/>
              <a:t>Click to edit Master text styles</a:t>
            </a:r>
          </a:p>
          <a:p>
            <a:pPr lvl="1"/>
            <a:r>
              <a:rPr lang="en-US" noProof="1"/>
              <a:t>Second level</a:t>
            </a:r>
          </a:p>
          <a:p>
            <a:pPr lvl="2"/>
            <a:r>
              <a:rPr lang="en-US" noProof="1"/>
              <a:t>Third level</a:t>
            </a:r>
          </a:p>
          <a:p>
            <a:pPr lvl="3"/>
            <a:r>
              <a:rPr lang="en-US" noProof="1"/>
              <a:t>Fourth level</a:t>
            </a:r>
          </a:p>
          <a:p>
            <a:pPr lvl="4"/>
            <a:r>
              <a:rPr lang="en-US" noProof="1"/>
              <a:t>Fifth level</a:t>
            </a:r>
            <a:endParaRPr lang="en-GB" noProof="1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5379923" y="9581157"/>
            <a:ext cx="13381332" cy="3994035"/>
          </a:xfrm>
        </p:spPr>
        <p:txBody>
          <a:bodyPr anchor="b"/>
          <a:lstStyle>
            <a:lvl1pPr marL="0" indent="0">
              <a:buNone/>
              <a:defRPr sz="2403" b="1"/>
            </a:lvl1pPr>
            <a:lvl2pPr marL="456897" indent="0">
              <a:buNone/>
              <a:defRPr sz="1979" b="1"/>
            </a:lvl2pPr>
            <a:lvl3pPr marL="913793" indent="0">
              <a:buNone/>
              <a:defRPr sz="1838" b="1"/>
            </a:lvl3pPr>
            <a:lvl4pPr marL="1370690" indent="0">
              <a:buNone/>
              <a:defRPr sz="1555" b="1"/>
            </a:lvl4pPr>
            <a:lvl5pPr marL="1827587" indent="0">
              <a:buNone/>
              <a:defRPr sz="1555" b="1"/>
            </a:lvl5pPr>
            <a:lvl6pPr marL="2284484" indent="0">
              <a:buNone/>
              <a:defRPr sz="1555" b="1"/>
            </a:lvl6pPr>
            <a:lvl7pPr marL="2741380" indent="0">
              <a:buNone/>
              <a:defRPr sz="1555" b="1"/>
            </a:lvl7pPr>
            <a:lvl8pPr marL="3198277" indent="0">
              <a:buNone/>
              <a:defRPr sz="1555" b="1"/>
            </a:lvl8pPr>
            <a:lvl9pPr marL="3655174" indent="0">
              <a:buNone/>
              <a:defRPr sz="1555" b="1"/>
            </a:lvl9pPr>
          </a:lstStyle>
          <a:p>
            <a:pPr lvl="0"/>
            <a:r>
              <a:rPr lang="en-US" noProof="1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5379923" y="13575197"/>
            <a:ext cx="13381332" cy="24660721"/>
          </a:xfrm>
        </p:spPr>
        <p:txBody>
          <a:bodyPr/>
          <a:lstStyle>
            <a:lvl1pPr>
              <a:defRPr sz="2403"/>
            </a:lvl1pPr>
            <a:lvl2pPr>
              <a:defRPr sz="1979"/>
            </a:lvl2pPr>
            <a:lvl3pPr>
              <a:defRPr sz="1838"/>
            </a:lvl3pPr>
            <a:lvl4pPr>
              <a:defRPr sz="1555"/>
            </a:lvl4pPr>
            <a:lvl5pPr>
              <a:defRPr sz="1555"/>
            </a:lvl5pPr>
            <a:lvl6pPr>
              <a:defRPr sz="1555"/>
            </a:lvl6pPr>
            <a:lvl7pPr>
              <a:defRPr sz="1555"/>
            </a:lvl7pPr>
            <a:lvl8pPr>
              <a:defRPr sz="1555"/>
            </a:lvl8pPr>
            <a:lvl9pPr>
              <a:defRPr sz="1555"/>
            </a:lvl9pPr>
          </a:lstStyle>
          <a:p>
            <a:pPr lvl="0"/>
            <a:r>
              <a:rPr lang="en-US" noProof="1"/>
              <a:t>Click to edit Master text styles</a:t>
            </a:r>
          </a:p>
          <a:p>
            <a:pPr lvl="1"/>
            <a:r>
              <a:rPr lang="en-US" noProof="1"/>
              <a:t>Second level</a:t>
            </a:r>
          </a:p>
          <a:p>
            <a:pPr lvl="2"/>
            <a:r>
              <a:rPr lang="en-US" noProof="1"/>
              <a:t>Third level</a:t>
            </a:r>
          </a:p>
          <a:p>
            <a:pPr lvl="3"/>
            <a:r>
              <a:rPr lang="en-US" noProof="1"/>
              <a:t>Fourth level</a:t>
            </a:r>
          </a:p>
          <a:p>
            <a:pPr lvl="4"/>
            <a:r>
              <a:rPr lang="en-US" noProof="1"/>
              <a:t>Fifth level</a:t>
            </a:r>
            <a:endParaRPr lang="en-GB" noProof="1"/>
          </a:p>
        </p:txBody>
      </p:sp>
    </p:spTree>
    <p:extLst>
      <p:ext uri="{BB962C8B-B14F-4D97-AF65-F5344CB8AC3E}">
        <p14:creationId xmlns:p14="http://schemas.microsoft.com/office/powerpoint/2010/main" val="20950868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Click to edit Master title style</a:t>
            </a:r>
            <a:endParaRPr lang="en-GB" noProof="1"/>
          </a:p>
        </p:txBody>
      </p:sp>
    </p:spTree>
    <p:extLst>
      <p:ext uri="{BB962C8B-B14F-4D97-AF65-F5344CB8AC3E}">
        <p14:creationId xmlns:p14="http://schemas.microsoft.com/office/powerpoint/2010/main" val="16786894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82762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3960" y="1704451"/>
            <a:ext cx="9959567" cy="7251930"/>
          </a:xfrm>
        </p:spPr>
        <p:txBody>
          <a:bodyPr anchor="b"/>
          <a:lstStyle>
            <a:lvl1pPr algn="l">
              <a:defRPr sz="1979" b="1"/>
            </a:lvl1pPr>
          </a:lstStyle>
          <a:p>
            <a:r>
              <a:rPr lang="en-US" noProof="1"/>
              <a:t>Click to edit Master title style</a:t>
            </a:r>
            <a:endParaRPr lang="en-GB" noProof="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836667" y="1704454"/>
            <a:ext cx="16924588" cy="36531464"/>
          </a:xfrm>
        </p:spPr>
        <p:txBody>
          <a:bodyPr/>
          <a:lstStyle>
            <a:lvl1pPr>
              <a:defRPr sz="3251"/>
            </a:lvl1pPr>
            <a:lvl2pPr>
              <a:defRPr sz="2827"/>
            </a:lvl2pPr>
            <a:lvl3pPr>
              <a:defRPr sz="2403"/>
            </a:lvl3pPr>
            <a:lvl4pPr>
              <a:defRPr sz="1979"/>
            </a:lvl4pPr>
            <a:lvl5pPr>
              <a:defRPr sz="1979"/>
            </a:lvl5pPr>
            <a:lvl6pPr>
              <a:defRPr sz="1979"/>
            </a:lvl6pPr>
            <a:lvl7pPr>
              <a:defRPr sz="1979"/>
            </a:lvl7pPr>
            <a:lvl8pPr>
              <a:defRPr sz="1979"/>
            </a:lvl8pPr>
            <a:lvl9pPr>
              <a:defRPr sz="1979"/>
            </a:lvl9pPr>
          </a:lstStyle>
          <a:p>
            <a:pPr lvl="0"/>
            <a:r>
              <a:rPr lang="en-US" noProof="1"/>
              <a:t>Click to edit Master text styles</a:t>
            </a:r>
          </a:p>
          <a:p>
            <a:pPr lvl="1"/>
            <a:r>
              <a:rPr lang="en-US" noProof="1"/>
              <a:t>Second level</a:t>
            </a:r>
          </a:p>
          <a:p>
            <a:pPr lvl="2"/>
            <a:r>
              <a:rPr lang="en-US" noProof="1"/>
              <a:t>Third level</a:t>
            </a:r>
          </a:p>
          <a:p>
            <a:pPr lvl="3"/>
            <a:r>
              <a:rPr lang="en-US" noProof="1"/>
              <a:t>Fourth level</a:t>
            </a:r>
          </a:p>
          <a:p>
            <a:pPr lvl="4"/>
            <a:r>
              <a:rPr lang="en-US" noProof="1"/>
              <a:t>Fifth level</a:t>
            </a:r>
            <a:endParaRPr lang="en-GB" noProof="1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13960" y="8956386"/>
            <a:ext cx="9959567" cy="29279533"/>
          </a:xfrm>
        </p:spPr>
        <p:txBody>
          <a:bodyPr/>
          <a:lstStyle>
            <a:lvl1pPr marL="0" indent="0">
              <a:buNone/>
              <a:defRPr sz="1414"/>
            </a:lvl1pPr>
            <a:lvl2pPr marL="456897" indent="0">
              <a:buNone/>
              <a:defRPr sz="1131"/>
            </a:lvl2pPr>
            <a:lvl3pPr marL="913793" indent="0">
              <a:buNone/>
              <a:defRPr sz="990"/>
            </a:lvl3pPr>
            <a:lvl4pPr marL="1370690" indent="0">
              <a:buNone/>
              <a:defRPr sz="848"/>
            </a:lvl4pPr>
            <a:lvl5pPr marL="1827587" indent="0">
              <a:buNone/>
              <a:defRPr sz="848"/>
            </a:lvl5pPr>
            <a:lvl6pPr marL="2284484" indent="0">
              <a:buNone/>
              <a:defRPr sz="848"/>
            </a:lvl6pPr>
            <a:lvl7pPr marL="2741380" indent="0">
              <a:buNone/>
              <a:defRPr sz="848"/>
            </a:lvl7pPr>
            <a:lvl8pPr marL="3198277" indent="0">
              <a:buNone/>
              <a:defRPr sz="848"/>
            </a:lvl8pPr>
            <a:lvl9pPr marL="3655174" indent="0">
              <a:buNone/>
              <a:defRPr sz="848"/>
            </a:lvl9pPr>
          </a:lstStyle>
          <a:p>
            <a:pPr lvl="0"/>
            <a:r>
              <a:rPr lang="en-US" noProof="1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371511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34357" y="29962829"/>
            <a:ext cx="18164862" cy="3537250"/>
          </a:xfrm>
        </p:spPr>
        <p:txBody>
          <a:bodyPr anchor="b"/>
          <a:lstStyle>
            <a:lvl1pPr algn="l">
              <a:defRPr sz="1979" b="1"/>
            </a:lvl1pPr>
          </a:lstStyle>
          <a:p>
            <a:r>
              <a:rPr lang="en-US" noProof="1"/>
              <a:t>Click to edit Master title style</a:t>
            </a:r>
            <a:endParaRPr lang="en-GB" noProof="1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934357" y="3824162"/>
            <a:ext cx="18164862" cy="25681880"/>
          </a:xfrm>
        </p:spPr>
        <p:txBody>
          <a:bodyPr/>
          <a:lstStyle>
            <a:lvl1pPr marL="0" indent="0">
              <a:buNone/>
              <a:defRPr sz="3251"/>
            </a:lvl1pPr>
            <a:lvl2pPr marL="456897" indent="0">
              <a:buNone/>
              <a:defRPr sz="2827"/>
            </a:lvl2pPr>
            <a:lvl3pPr marL="913793" indent="0">
              <a:buNone/>
              <a:defRPr sz="2403"/>
            </a:lvl3pPr>
            <a:lvl4pPr marL="1370690" indent="0">
              <a:buNone/>
              <a:defRPr sz="1979"/>
            </a:lvl4pPr>
            <a:lvl5pPr marL="1827587" indent="0">
              <a:buNone/>
              <a:defRPr sz="1979"/>
            </a:lvl5pPr>
            <a:lvl6pPr marL="2284484" indent="0">
              <a:buNone/>
              <a:defRPr sz="1979"/>
            </a:lvl6pPr>
            <a:lvl7pPr marL="2741380" indent="0">
              <a:buNone/>
              <a:defRPr sz="1979"/>
            </a:lvl7pPr>
            <a:lvl8pPr marL="3198277" indent="0">
              <a:buNone/>
              <a:defRPr sz="1979"/>
            </a:lvl8pPr>
            <a:lvl9pPr marL="3655174" indent="0">
              <a:buNone/>
              <a:defRPr sz="1979"/>
            </a:lvl9pPr>
          </a:lstStyle>
          <a:p>
            <a:pPr lvl="0"/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34357" y="33500077"/>
            <a:ext cx="18164862" cy="5022747"/>
          </a:xfrm>
        </p:spPr>
        <p:txBody>
          <a:bodyPr/>
          <a:lstStyle>
            <a:lvl1pPr marL="0" indent="0">
              <a:buNone/>
              <a:defRPr sz="1414"/>
            </a:lvl1pPr>
            <a:lvl2pPr marL="456897" indent="0">
              <a:buNone/>
              <a:defRPr sz="1131"/>
            </a:lvl2pPr>
            <a:lvl3pPr marL="913793" indent="0">
              <a:buNone/>
              <a:defRPr sz="990"/>
            </a:lvl3pPr>
            <a:lvl4pPr marL="1370690" indent="0">
              <a:buNone/>
              <a:defRPr sz="848"/>
            </a:lvl4pPr>
            <a:lvl5pPr marL="1827587" indent="0">
              <a:buNone/>
              <a:defRPr sz="848"/>
            </a:lvl5pPr>
            <a:lvl6pPr marL="2284484" indent="0">
              <a:buNone/>
              <a:defRPr sz="848"/>
            </a:lvl6pPr>
            <a:lvl7pPr marL="2741380" indent="0">
              <a:buNone/>
              <a:defRPr sz="848"/>
            </a:lvl7pPr>
            <a:lvl8pPr marL="3198277" indent="0">
              <a:buNone/>
              <a:defRPr sz="848"/>
            </a:lvl8pPr>
            <a:lvl9pPr marL="3655174" indent="0">
              <a:buNone/>
              <a:defRPr sz="848"/>
            </a:lvl9pPr>
          </a:lstStyle>
          <a:p>
            <a:pPr lvl="0"/>
            <a:r>
              <a:rPr lang="en-US" noProof="1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534797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rgbClr val="CEF0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:a16="http://schemas.microsoft.com/office/drawing/2014/main" id="{C5A44584-B5D7-D807-F8BA-76FF5BBA33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"/>
            <a:ext cx="30275213" cy="5473335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374" tIns="45686" rIns="91374" bIns="45686" anchor="ctr"/>
          <a:lstStyle/>
          <a:p>
            <a:pPr eaLnBrk="1" hangingPunct="1"/>
            <a:endParaRPr lang="en-GB" altLang="en-IL" sz="3432"/>
          </a:p>
        </p:txBody>
      </p:sp>
      <p:sp>
        <p:nvSpPr>
          <p:cNvPr id="2051" name="Rectangle 3">
            <a:extLst>
              <a:ext uri="{FF2B5EF4-FFF2-40B4-BE49-F238E27FC236}">
                <a16:creationId xmlns:a16="http://schemas.microsoft.com/office/drawing/2014/main" id="{EF3F3DF7-5D6A-9ABC-0BC4-1193ECCF15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7214" y="6247546"/>
            <a:ext cx="6878892" cy="35624921"/>
          </a:xfrm>
          <a:prstGeom prst="rect">
            <a:avLst/>
          </a:prstGeom>
          <a:solidFill>
            <a:schemeClr val="bg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374" tIns="45686" rIns="91374" bIns="45686" anchor="ctr"/>
          <a:lstStyle/>
          <a:p>
            <a:pPr eaLnBrk="1" hangingPunct="1"/>
            <a:endParaRPr lang="en-GB" altLang="en-IL" sz="3432"/>
          </a:p>
        </p:txBody>
      </p:sp>
      <p:sp>
        <p:nvSpPr>
          <p:cNvPr id="2052" name="Rectangle 6">
            <a:extLst>
              <a:ext uri="{FF2B5EF4-FFF2-40B4-BE49-F238E27FC236}">
                <a16:creationId xmlns:a16="http://schemas.microsoft.com/office/drawing/2014/main" id="{DFE95CE0-0715-7A04-4E57-7FAF88AC5107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662945" y="1656139"/>
            <a:ext cx="28917862" cy="28612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52916" tIns="26453" rIns="52916" bIns="26453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title style</a:t>
            </a:r>
          </a:p>
        </p:txBody>
      </p:sp>
      <p:sp>
        <p:nvSpPr>
          <p:cNvPr id="2053" name="Rectangle 7">
            <a:extLst>
              <a:ext uri="{FF2B5EF4-FFF2-40B4-BE49-F238E27FC236}">
                <a16:creationId xmlns:a16="http://schemas.microsoft.com/office/drawing/2014/main" id="{1BBC238F-1094-75B5-F594-2F7E8BA8B0AB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647214" y="6263254"/>
            <a:ext cx="6878892" cy="35627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264625" tIns="264625" rIns="264625" bIns="26462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</p:txBody>
      </p:sp>
      <p:sp>
        <p:nvSpPr>
          <p:cNvPr id="2054" name="Rectangle 8">
            <a:extLst>
              <a:ext uri="{FF2B5EF4-FFF2-40B4-BE49-F238E27FC236}">
                <a16:creationId xmlns:a16="http://schemas.microsoft.com/office/drawing/2014/main" id="{9054B531-CFDE-A3CA-0E30-8C2F5421EA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"/>
            <a:ext cx="30275213" cy="42803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374" tIns="45686" rIns="91374" bIns="45686" anchor="ctr"/>
          <a:lstStyle/>
          <a:p>
            <a:pPr eaLnBrk="1" hangingPunct="1"/>
            <a:endParaRPr lang="en-GB" altLang="en-IL" sz="3432"/>
          </a:p>
        </p:txBody>
      </p:sp>
      <p:sp>
        <p:nvSpPr>
          <p:cNvPr id="2055" name="Rectangle 9">
            <a:extLst>
              <a:ext uri="{FF2B5EF4-FFF2-40B4-BE49-F238E27FC236}">
                <a16:creationId xmlns:a16="http://schemas.microsoft.com/office/drawing/2014/main" id="{973BC966-5CD0-788F-D946-28110E7D14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6122" y="6247546"/>
            <a:ext cx="14321847" cy="35624921"/>
          </a:xfrm>
          <a:prstGeom prst="rect">
            <a:avLst/>
          </a:prstGeom>
          <a:solidFill>
            <a:schemeClr val="bg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374" tIns="45686" rIns="91374" bIns="45686" anchor="ctr"/>
          <a:lstStyle/>
          <a:p>
            <a:pPr eaLnBrk="1" hangingPunct="1"/>
            <a:endParaRPr lang="en-GB" altLang="en-IL" sz="3432"/>
          </a:p>
        </p:txBody>
      </p:sp>
      <p:sp>
        <p:nvSpPr>
          <p:cNvPr id="2056" name="Rectangle 11">
            <a:extLst>
              <a:ext uri="{FF2B5EF4-FFF2-40B4-BE49-F238E27FC236}">
                <a16:creationId xmlns:a16="http://schemas.microsoft.com/office/drawing/2014/main" id="{315C5711-42C3-A2C3-EA58-56B831C5E9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697423" y="6247546"/>
            <a:ext cx="6883387" cy="35624921"/>
          </a:xfrm>
          <a:prstGeom prst="rect">
            <a:avLst/>
          </a:prstGeom>
          <a:solidFill>
            <a:schemeClr val="bg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374" tIns="45686" rIns="91374" bIns="45686" anchor="ctr"/>
          <a:lstStyle/>
          <a:p>
            <a:pPr eaLnBrk="1" hangingPunct="1"/>
            <a:endParaRPr lang="en-GB" altLang="en-IL" sz="3432"/>
          </a:p>
        </p:txBody>
      </p:sp>
      <p:sp>
        <p:nvSpPr>
          <p:cNvPr id="2057" name="Text Box 14">
            <a:extLst>
              <a:ext uri="{FF2B5EF4-FFF2-40B4-BE49-F238E27FC236}">
                <a16:creationId xmlns:a16="http://schemas.microsoft.com/office/drawing/2014/main" id="{A690DC0E-3473-AABC-3782-2F426B4934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215" y="42260694"/>
            <a:ext cx="3307981" cy="163940"/>
          </a:xfrm>
          <a:prstGeom prst="rect">
            <a:avLst/>
          </a:prstGeom>
          <a:noFill/>
          <a:ln>
            <a:noFill/>
          </a:ln>
        </p:spPr>
        <p:txBody>
          <a:bodyPr lIns="74802" tIns="37394" rIns="74802" bIns="37394">
            <a:spAutoFit/>
          </a:bodyPr>
          <a:lstStyle>
            <a:lvl1pPr defTabSz="749300" eaLnBrk="0" hangingPunct="0">
              <a:defRPr sz="24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defTabSz="749300" eaLnBrk="0" hangingPunct="0">
              <a:defRPr sz="24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  <a:cs typeface="MS PGothic" panose="020B0600070205080204" pitchFamily="34" charset="-128"/>
              </a:defRPr>
            </a:lvl2pPr>
            <a:lvl3pPr marL="1143000" indent="-228600" defTabSz="749300" eaLnBrk="0" hangingPunct="0">
              <a:defRPr sz="24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  <a:cs typeface="MS PGothic" panose="020B0600070205080204" pitchFamily="34" charset="-128"/>
              </a:defRPr>
            </a:lvl3pPr>
            <a:lvl4pPr marL="1600200" indent="-228600" defTabSz="749300" eaLnBrk="0" hangingPunct="0">
              <a:defRPr sz="24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  <a:cs typeface="MS PGothic" panose="020B0600070205080204" pitchFamily="34" charset="-128"/>
              </a:defRPr>
            </a:lvl4pPr>
            <a:lvl5pPr marL="2057400" indent="-228600" defTabSz="749300" eaLnBrk="0" hangingPunct="0">
              <a:defRPr sz="24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  <a:cs typeface="MS PGothic" panose="020B0600070205080204" pitchFamily="34" charset="-128"/>
              </a:defRPr>
            </a:lvl5pPr>
            <a:lvl6pPr marL="2514600" indent="-228600" defTabSz="7493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  <a:cs typeface="MS PGothic" panose="020B0600070205080204" pitchFamily="34" charset="-128"/>
              </a:defRPr>
            </a:lvl6pPr>
            <a:lvl7pPr marL="2971800" indent="-228600" defTabSz="7493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  <a:cs typeface="MS PGothic" panose="020B0600070205080204" pitchFamily="34" charset="-128"/>
              </a:defRPr>
            </a:lvl7pPr>
            <a:lvl8pPr marL="3429000" indent="-228600" defTabSz="7493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  <a:cs typeface="MS PGothic" panose="020B0600070205080204" pitchFamily="34" charset="-128"/>
              </a:defRPr>
            </a:lvl8pPr>
            <a:lvl9pPr marL="3886200" indent="-228600" defTabSz="7493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  <a:cs typeface="MS PGothic" panose="020B0600070205080204" pitchFamily="34" charset="-128"/>
              </a:defRPr>
            </a:lvl9pPr>
          </a:lstStyle>
          <a:p>
            <a:pPr>
              <a:lnSpc>
                <a:spcPct val="65000"/>
              </a:lnSpc>
              <a:spcBef>
                <a:spcPct val="50000"/>
              </a:spcBef>
              <a:defRPr/>
            </a:pPr>
            <a:r>
              <a:rPr lang="en-US" sz="848" b="1" dirty="0">
                <a:latin typeface="Arial" panose="020B0604020202020204" pitchFamily="34" charset="0"/>
              </a:rPr>
              <a:t>Poster template by ResearchPosters.co.za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ctr" defTabSz="747283" rtl="0" eaLnBrk="0" fontAlgn="base" hangingPunct="0">
        <a:spcBef>
          <a:spcPct val="0"/>
        </a:spcBef>
        <a:spcAft>
          <a:spcPct val="0"/>
        </a:spcAft>
        <a:defRPr sz="7068">
          <a:solidFill>
            <a:schemeClr val="bg1"/>
          </a:solidFill>
          <a:latin typeface="+mj-lt"/>
          <a:ea typeface="MS PGothic" panose="020B0600070205080204" pitchFamily="34" charset="-128"/>
          <a:cs typeface="MS PGothic" panose="020B0600070205080204" pitchFamily="34" charset="-128"/>
        </a:defRPr>
      </a:lvl1pPr>
      <a:lvl2pPr algn="ctr" defTabSz="747283" rtl="0" eaLnBrk="0" fontAlgn="base" hangingPunct="0">
        <a:spcBef>
          <a:spcPct val="0"/>
        </a:spcBef>
        <a:spcAft>
          <a:spcPct val="0"/>
        </a:spcAft>
        <a:defRPr sz="7068">
          <a:solidFill>
            <a:schemeClr val="bg1"/>
          </a:solidFill>
          <a:latin typeface="Arial Black" panose="020B0A04020102020204" pitchFamily="34" charset="0"/>
          <a:ea typeface="MS PGothic" panose="020B0600070205080204" pitchFamily="34" charset="-128"/>
          <a:cs typeface="MS PGothic" panose="020B0600070205080204" pitchFamily="34" charset="-128"/>
        </a:defRPr>
      </a:lvl2pPr>
      <a:lvl3pPr algn="ctr" defTabSz="747283" rtl="0" eaLnBrk="0" fontAlgn="base" hangingPunct="0">
        <a:spcBef>
          <a:spcPct val="0"/>
        </a:spcBef>
        <a:spcAft>
          <a:spcPct val="0"/>
        </a:spcAft>
        <a:defRPr sz="7068">
          <a:solidFill>
            <a:schemeClr val="bg1"/>
          </a:solidFill>
          <a:latin typeface="Arial Black" panose="020B0A04020102020204" pitchFamily="34" charset="0"/>
          <a:ea typeface="MS PGothic" panose="020B0600070205080204" pitchFamily="34" charset="-128"/>
          <a:cs typeface="MS PGothic" panose="020B0600070205080204" pitchFamily="34" charset="-128"/>
        </a:defRPr>
      </a:lvl3pPr>
      <a:lvl4pPr algn="ctr" defTabSz="747283" rtl="0" eaLnBrk="0" fontAlgn="base" hangingPunct="0">
        <a:spcBef>
          <a:spcPct val="0"/>
        </a:spcBef>
        <a:spcAft>
          <a:spcPct val="0"/>
        </a:spcAft>
        <a:defRPr sz="7068">
          <a:solidFill>
            <a:schemeClr val="bg1"/>
          </a:solidFill>
          <a:latin typeface="Arial Black" panose="020B0A04020102020204" pitchFamily="34" charset="0"/>
          <a:ea typeface="MS PGothic" panose="020B0600070205080204" pitchFamily="34" charset="-128"/>
          <a:cs typeface="MS PGothic" panose="020B0600070205080204" pitchFamily="34" charset="-128"/>
        </a:defRPr>
      </a:lvl4pPr>
      <a:lvl5pPr algn="ctr" defTabSz="747283" rtl="0" eaLnBrk="0" fontAlgn="base" hangingPunct="0">
        <a:spcBef>
          <a:spcPct val="0"/>
        </a:spcBef>
        <a:spcAft>
          <a:spcPct val="0"/>
        </a:spcAft>
        <a:defRPr sz="7068">
          <a:solidFill>
            <a:schemeClr val="bg1"/>
          </a:solidFill>
          <a:latin typeface="Arial Black" panose="020B0A04020102020204" pitchFamily="34" charset="0"/>
          <a:ea typeface="MS PGothic" panose="020B0600070205080204" pitchFamily="34" charset="-128"/>
          <a:cs typeface="MS PGothic" panose="020B0600070205080204" pitchFamily="34" charset="-128"/>
        </a:defRPr>
      </a:lvl5pPr>
      <a:lvl6pPr marL="456897" algn="ctr" defTabSz="748628" rtl="0" fontAlgn="base">
        <a:spcBef>
          <a:spcPct val="0"/>
        </a:spcBef>
        <a:spcAft>
          <a:spcPct val="0"/>
        </a:spcAft>
        <a:defRPr sz="7068">
          <a:solidFill>
            <a:schemeClr val="tx2"/>
          </a:solidFill>
          <a:latin typeface="Arial Black" panose="020B0A04020102020204" pitchFamily="34" charset="0"/>
        </a:defRPr>
      </a:lvl6pPr>
      <a:lvl7pPr marL="913793" algn="ctr" defTabSz="748628" rtl="0" fontAlgn="base">
        <a:spcBef>
          <a:spcPct val="0"/>
        </a:spcBef>
        <a:spcAft>
          <a:spcPct val="0"/>
        </a:spcAft>
        <a:defRPr sz="7068">
          <a:solidFill>
            <a:schemeClr val="tx2"/>
          </a:solidFill>
          <a:latin typeface="Arial Black" panose="020B0A04020102020204" pitchFamily="34" charset="0"/>
        </a:defRPr>
      </a:lvl7pPr>
      <a:lvl8pPr marL="1370690" algn="ctr" defTabSz="748628" rtl="0" fontAlgn="base">
        <a:spcBef>
          <a:spcPct val="0"/>
        </a:spcBef>
        <a:spcAft>
          <a:spcPct val="0"/>
        </a:spcAft>
        <a:defRPr sz="7068">
          <a:solidFill>
            <a:schemeClr val="tx2"/>
          </a:solidFill>
          <a:latin typeface="Arial Black" panose="020B0A04020102020204" pitchFamily="34" charset="0"/>
        </a:defRPr>
      </a:lvl8pPr>
      <a:lvl9pPr marL="1827587" algn="ctr" defTabSz="748628" rtl="0" fontAlgn="base">
        <a:spcBef>
          <a:spcPct val="0"/>
        </a:spcBef>
        <a:spcAft>
          <a:spcPct val="0"/>
        </a:spcAft>
        <a:defRPr sz="7068">
          <a:solidFill>
            <a:schemeClr val="tx2"/>
          </a:solidFill>
          <a:latin typeface="Arial Black" panose="020B0A04020102020204" pitchFamily="34" charset="0"/>
        </a:defRPr>
      </a:lvl9pPr>
    </p:titleStyle>
    <p:bodyStyle>
      <a:lvl1pPr marL="280512" indent="-280512" algn="l" defTabSz="747283" rtl="0" eaLnBrk="0" fontAlgn="base" hangingPunct="0">
        <a:spcBef>
          <a:spcPct val="20000"/>
        </a:spcBef>
        <a:spcAft>
          <a:spcPct val="0"/>
        </a:spcAft>
        <a:buChar char="•"/>
        <a:defRPr sz="2403">
          <a:solidFill>
            <a:schemeClr val="tx2"/>
          </a:solidFill>
          <a:latin typeface="+mn-lt"/>
          <a:ea typeface="MS PGothic" panose="020B0600070205080204" pitchFamily="34" charset="-128"/>
          <a:cs typeface="MS PGothic" panose="020B0600070205080204" pitchFamily="34" charset="-128"/>
        </a:defRPr>
      </a:lvl1pPr>
      <a:lvl2pPr marL="605904" indent="-231142" algn="l" defTabSz="747283" rtl="0" eaLnBrk="0" fontAlgn="base" hangingPunct="0">
        <a:spcBef>
          <a:spcPct val="20000"/>
        </a:spcBef>
        <a:spcAft>
          <a:spcPct val="0"/>
        </a:spcAft>
        <a:buChar char="–"/>
        <a:defRPr sz="2403">
          <a:solidFill>
            <a:schemeClr val="tx2"/>
          </a:solidFill>
          <a:latin typeface="+mn-lt"/>
          <a:ea typeface="MS PGothic" panose="020B0600070205080204" pitchFamily="34" charset="-128"/>
          <a:cs typeface="MS PGothic" panose="020B0600070205080204" pitchFamily="34" charset="-128"/>
        </a:defRPr>
      </a:lvl2pPr>
      <a:lvl3pPr marL="935786" indent="-188504" algn="l" defTabSz="747283" rtl="0" eaLnBrk="0" fontAlgn="base" hangingPunct="0">
        <a:spcBef>
          <a:spcPct val="20000"/>
        </a:spcBef>
        <a:spcAft>
          <a:spcPct val="0"/>
        </a:spcAft>
        <a:buChar char="•"/>
        <a:defRPr sz="1979">
          <a:solidFill>
            <a:schemeClr val="tx1"/>
          </a:solidFill>
          <a:latin typeface="+mn-lt"/>
          <a:ea typeface="MS PGothic" panose="020B0600070205080204" pitchFamily="34" charset="-128"/>
          <a:cs typeface="MS PGothic" panose="020B0600070205080204" pitchFamily="34" charset="-128"/>
        </a:defRPr>
      </a:lvl3pPr>
      <a:lvl4pPr marL="1310549" indent="-186260" algn="l" defTabSz="747283" rtl="0" eaLnBrk="0" fontAlgn="base" hangingPunct="0">
        <a:spcBef>
          <a:spcPct val="20000"/>
        </a:spcBef>
        <a:spcAft>
          <a:spcPct val="0"/>
        </a:spcAft>
        <a:buChar char="–"/>
        <a:defRPr sz="1555">
          <a:solidFill>
            <a:schemeClr val="tx1"/>
          </a:solidFill>
          <a:latin typeface="+mn-lt"/>
          <a:ea typeface="MS PGothic" panose="020B0600070205080204" pitchFamily="34" charset="-128"/>
          <a:cs typeface="MS PGothic" panose="020B0600070205080204" pitchFamily="34" charset="-128"/>
        </a:defRPr>
      </a:lvl4pPr>
      <a:lvl5pPr marL="1685312" indent="-186260" algn="l" defTabSz="747283" rtl="0" eaLnBrk="0" fontAlgn="base" hangingPunct="0">
        <a:spcBef>
          <a:spcPct val="20000"/>
        </a:spcBef>
        <a:spcAft>
          <a:spcPct val="0"/>
        </a:spcAft>
        <a:buChar char="»"/>
        <a:defRPr sz="1555">
          <a:solidFill>
            <a:schemeClr val="tx1"/>
          </a:solidFill>
          <a:latin typeface="+mn-lt"/>
          <a:ea typeface="MS PGothic" panose="020B0600070205080204" pitchFamily="34" charset="-128"/>
          <a:cs typeface="MS PGothic" panose="020B0600070205080204" pitchFamily="34" charset="-128"/>
        </a:defRPr>
      </a:lvl5pPr>
      <a:lvl6pPr marL="2143555" indent="-187606" algn="l" defTabSz="748628" rtl="0" fontAlgn="base">
        <a:spcBef>
          <a:spcPct val="20000"/>
        </a:spcBef>
        <a:spcAft>
          <a:spcPct val="0"/>
        </a:spcAft>
        <a:buChar char="»"/>
        <a:defRPr sz="1555">
          <a:solidFill>
            <a:schemeClr val="tx1"/>
          </a:solidFill>
          <a:latin typeface="+mn-lt"/>
          <a:ea typeface="MS PGothic" panose="020B0600070205080204" pitchFamily="34" charset="-128"/>
        </a:defRPr>
      </a:lvl6pPr>
      <a:lvl7pPr marL="2600451" indent="-187606" algn="l" defTabSz="748628" rtl="0" fontAlgn="base">
        <a:spcBef>
          <a:spcPct val="20000"/>
        </a:spcBef>
        <a:spcAft>
          <a:spcPct val="0"/>
        </a:spcAft>
        <a:buChar char="»"/>
        <a:defRPr sz="1555">
          <a:solidFill>
            <a:schemeClr val="tx1"/>
          </a:solidFill>
          <a:latin typeface="+mn-lt"/>
          <a:ea typeface="MS PGothic" panose="020B0600070205080204" pitchFamily="34" charset="-128"/>
        </a:defRPr>
      </a:lvl7pPr>
      <a:lvl8pPr marL="3056451" indent="-187606" algn="l" defTabSz="748628" rtl="0" fontAlgn="base">
        <a:spcBef>
          <a:spcPct val="20000"/>
        </a:spcBef>
        <a:spcAft>
          <a:spcPct val="0"/>
        </a:spcAft>
        <a:buChar char="»"/>
        <a:defRPr sz="1555">
          <a:solidFill>
            <a:schemeClr val="tx1"/>
          </a:solidFill>
          <a:latin typeface="+mn-lt"/>
          <a:ea typeface="MS PGothic" panose="020B0600070205080204" pitchFamily="34" charset="-128"/>
        </a:defRPr>
      </a:lvl8pPr>
      <a:lvl9pPr marL="3513347" indent="-187606" algn="l" defTabSz="748628" rtl="0" fontAlgn="base">
        <a:spcBef>
          <a:spcPct val="20000"/>
        </a:spcBef>
        <a:spcAft>
          <a:spcPct val="0"/>
        </a:spcAft>
        <a:buChar char="»"/>
        <a:defRPr sz="1555">
          <a:solidFill>
            <a:schemeClr val="tx1"/>
          </a:solidFill>
          <a:latin typeface="+mn-lt"/>
          <a:ea typeface="MS PGothic" panose="020B0600070205080204" pitchFamily="34" charset="-128"/>
        </a:defRPr>
      </a:lvl9pPr>
    </p:bodyStyle>
    <p:otherStyle>
      <a:defPPr>
        <a:defRPr lang="en-GB"/>
      </a:defPPr>
      <a:lvl1pPr marL="0" algn="l" defTabSz="456897" rtl="0" eaLnBrk="1" latinLnBrk="0" hangingPunct="1">
        <a:defRPr sz="1838" kern="1200">
          <a:solidFill>
            <a:schemeClr val="tx1"/>
          </a:solidFill>
          <a:latin typeface="+mn-lt"/>
          <a:ea typeface="+mn-ea"/>
          <a:cs typeface="+mn-cs"/>
        </a:defRPr>
      </a:lvl1pPr>
      <a:lvl2pPr marL="456897" algn="l" defTabSz="456897" rtl="0" eaLnBrk="1" latinLnBrk="0" hangingPunct="1">
        <a:defRPr sz="1838" kern="1200">
          <a:solidFill>
            <a:schemeClr val="tx1"/>
          </a:solidFill>
          <a:latin typeface="+mn-lt"/>
          <a:ea typeface="+mn-ea"/>
          <a:cs typeface="+mn-cs"/>
        </a:defRPr>
      </a:lvl2pPr>
      <a:lvl3pPr marL="913793" algn="l" defTabSz="456897" rtl="0" eaLnBrk="1" latinLnBrk="0" hangingPunct="1">
        <a:defRPr sz="1838" kern="1200">
          <a:solidFill>
            <a:schemeClr val="tx1"/>
          </a:solidFill>
          <a:latin typeface="+mn-lt"/>
          <a:ea typeface="+mn-ea"/>
          <a:cs typeface="+mn-cs"/>
        </a:defRPr>
      </a:lvl3pPr>
      <a:lvl4pPr marL="1370690" algn="l" defTabSz="456897" rtl="0" eaLnBrk="1" latinLnBrk="0" hangingPunct="1">
        <a:defRPr sz="1838" kern="1200">
          <a:solidFill>
            <a:schemeClr val="tx1"/>
          </a:solidFill>
          <a:latin typeface="+mn-lt"/>
          <a:ea typeface="+mn-ea"/>
          <a:cs typeface="+mn-cs"/>
        </a:defRPr>
      </a:lvl4pPr>
      <a:lvl5pPr marL="1827587" algn="l" defTabSz="456897" rtl="0" eaLnBrk="1" latinLnBrk="0" hangingPunct="1">
        <a:defRPr sz="1838" kern="1200">
          <a:solidFill>
            <a:schemeClr val="tx1"/>
          </a:solidFill>
          <a:latin typeface="+mn-lt"/>
          <a:ea typeface="+mn-ea"/>
          <a:cs typeface="+mn-cs"/>
        </a:defRPr>
      </a:lvl5pPr>
      <a:lvl6pPr marL="2284484" algn="l" defTabSz="456897" rtl="0" eaLnBrk="1" latinLnBrk="0" hangingPunct="1">
        <a:defRPr sz="1838" kern="1200">
          <a:solidFill>
            <a:schemeClr val="tx1"/>
          </a:solidFill>
          <a:latin typeface="+mn-lt"/>
          <a:ea typeface="+mn-ea"/>
          <a:cs typeface="+mn-cs"/>
        </a:defRPr>
      </a:lvl6pPr>
      <a:lvl7pPr marL="2741380" algn="l" defTabSz="456897" rtl="0" eaLnBrk="1" latinLnBrk="0" hangingPunct="1">
        <a:defRPr sz="1838" kern="1200">
          <a:solidFill>
            <a:schemeClr val="tx1"/>
          </a:solidFill>
          <a:latin typeface="+mn-lt"/>
          <a:ea typeface="+mn-ea"/>
          <a:cs typeface="+mn-cs"/>
        </a:defRPr>
      </a:lvl7pPr>
      <a:lvl8pPr marL="3198277" algn="l" defTabSz="456897" rtl="0" eaLnBrk="1" latinLnBrk="0" hangingPunct="1">
        <a:defRPr sz="1838" kern="1200">
          <a:solidFill>
            <a:schemeClr val="tx1"/>
          </a:solidFill>
          <a:latin typeface="+mn-lt"/>
          <a:ea typeface="+mn-ea"/>
          <a:cs typeface="+mn-cs"/>
        </a:defRPr>
      </a:lvl8pPr>
      <a:lvl9pPr marL="3655174" algn="l" defTabSz="456897" rtl="0" eaLnBrk="1" latinLnBrk="0" hangingPunct="1">
        <a:defRPr sz="18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rgbClr val="CEF0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BCD3D53B-AC8B-EDF2-0923-76A94914D9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"/>
            <a:ext cx="30275213" cy="5473335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374" tIns="45686" rIns="91374" bIns="45686" anchor="ctr"/>
          <a:lstStyle/>
          <a:p>
            <a:pPr eaLnBrk="1" hangingPunct="1"/>
            <a:endParaRPr lang="en-GB" altLang="en-IL" sz="3432"/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756AB615-B9B9-07B9-EC62-6C502FC7FC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8669" y="6247546"/>
            <a:ext cx="29223491" cy="35624921"/>
          </a:xfrm>
          <a:prstGeom prst="rect">
            <a:avLst/>
          </a:prstGeom>
          <a:solidFill>
            <a:schemeClr val="bg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374" tIns="45686" rIns="91374" bIns="45686" anchor="ctr"/>
          <a:lstStyle/>
          <a:p>
            <a:pPr eaLnBrk="1" hangingPunct="1"/>
            <a:endParaRPr lang="en-GB" altLang="en-IL" sz="3432"/>
          </a:p>
        </p:txBody>
      </p:sp>
      <p:sp>
        <p:nvSpPr>
          <p:cNvPr id="3076" name="Rectangle 6">
            <a:extLst>
              <a:ext uri="{FF2B5EF4-FFF2-40B4-BE49-F238E27FC236}">
                <a16:creationId xmlns:a16="http://schemas.microsoft.com/office/drawing/2014/main" id="{A0FB0E10-1540-D5CF-36B5-575CC2583FB9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662945" y="1656139"/>
            <a:ext cx="28917862" cy="28612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52916" tIns="26453" rIns="52916" bIns="26453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title style</a:t>
            </a:r>
          </a:p>
        </p:txBody>
      </p:sp>
      <p:sp>
        <p:nvSpPr>
          <p:cNvPr id="3077" name="Rectangle 7">
            <a:extLst>
              <a:ext uri="{FF2B5EF4-FFF2-40B4-BE49-F238E27FC236}">
                <a16:creationId xmlns:a16="http://schemas.microsoft.com/office/drawing/2014/main" id="{E82A3F3B-7B9C-D144-9B7E-27430146432F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478671" y="6247546"/>
            <a:ext cx="29102138" cy="356249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264625" tIns="264625" rIns="264625" bIns="26462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</p:txBody>
      </p:sp>
      <p:sp>
        <p:nvSpPr>
          <p:cNvPr id="3078" name="Rectangle 8">
            <a:extLst>
              <a:ext uri="{FF2B5EF4-FFF2-40B4-BE49-F238E27FC236}">
                <a16:creationId xmlns:a16="http://schemas.microsoft.com/office/drawing/2014/main" id="{16225C99-2940-89E6-333E-D5C930D087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"/>
            <a:ext cx="30275213" cy="42803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374" tIns="45686" rIns="91374" bIns="45686" anchor="ctr"/>
          <a:lstStyle/>
          <a:p>
            <a:pPr eaLnBrk="1" hangingPunct="1"/>
            <a:endParaRPr lang="en-GB" altLang="en-IL" sz="3432"/>
          </a:p>
        </p:txBody>
      </p:sp>
      <p:sp>
        <p:nvSpPr>
          <p:cNvPr id="3079" name="Text Box 14">
            <a:extLst>
              <a:ext uri="{FF2B5EF4-FFF2-40B4-BE49-F238E27FC236}">
                <a16:creationId xmlns:a16="http://schemas.microsoft.com/office/drawing/2014/main" id="{809AAAF4-4C31-50B2-9506-6211DC547F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8669" y="42244986"/>
            <a:ext cx="3307981" cy="163940"/>
          </a:xfrm>
          <a:prstGeom prst="rect">
            <a:avLst/>
          </a:prstGeom>
          <a:noFill/>
          <a:ln>
            <a:noFill/>
          </a:ln>
        </p:spPr>
        <p:txBody>
          <a:bodyPr lIns="74802" tIns="37394" rIns="74802" bIns="37394">
            <a:spAutoFit/>
          </a:bodyPr>
          <a:lstStyle>
            <a:lvl1pPr defTabSz="749300" eaLnBrk="0" hangingPunct="0">
              <a:defRPr sz="24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defTabSz="749300" eaLnBrk="0" hangingPunct="0">
              <a:defRPr sz="24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  <a:cs typeface="MS PGothic" panose="020B0600070205080204" pitchFamily="34" charset="-128"/>
              </a:defRPr>
            </a:lvl2pPr>
            <a:lvl3pPr marL="1143000" indent="-228600" defTabSz="749300" eaLnBrk="0" hangingPunct="0">
              <a:defRPr sz="24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  <a:cs typeface="MS PGothic" panose="020B0600070205080204" pitchFamily="34" charset="-128"/>
              </a:defRPr>
            </a:lvl3pPr>
            <a:lvl4pPr marL="1600200" indent="-228600" defTabSz="749300" eaLnBrk="0" hangingPunct="0">
              <a:defRPr sz="24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  <a:cs typeface="MS PGothic" panose="020B0600070205080204" pitchFamily="34" charset="-128"/>
              </a:defRPr>
            </a:lvl4pPr>
            <a:lvl5pPr marL="2057400" indent="-228600" defTabSz="749300" eaLnBrk="0" hangingPunct="0">
              <a:defRPr sz="24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  <a:cs typeface="MS PGothic" panose="020B0600070205080204" pitchFamily="34" charset="-128"/>
              </a:defRPr>
            </a:lvl5pPr>
            <a:lvl6pPr marL="2514600" indent="-228600" defTabSz="7493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  <a:cs typeface="MS PGothic" panose="020B0600070205080204" pitchFamily="34" charset="-128"/>
              </a:defRPr>
            </a:lvl6pPr>
            <a:lvl7pPr marL="2971800" indent="-228600" defTabSz="7493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  <a:cs typeface="MS PGothic" panose="020B0600070205080204" pitchFamily="34" charset="-128"/>
              </a:defRPr>
            </a:lvl7pPr>
            <a:lvl8pPr marL="3429000" indent="-228600" defTabSz="7493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  <a:cs typeface="MS PGothic" panose="020B0600070205080204" pitchFamily="34" charset="-128"/>
              </a:defRPr>
            </a:lvl8pPr>
            <a:lvl9pPr marL="3886200" indent="-228600" defTabSz="7493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  <a:cs typeface="MS PGothic" panose="020B0600070205080204" pitchFamily="34" charset="-128"/>
              </a:defRPr>
            </a:lvl9pPr>
          </a:lstStyle>
          <a:p>
            <a:pPr>
              <a:lnSpc>
                <a:spcPct val="65000"/>
              </a:lnSpc>
              <a:spcBef>
                <a:spcPct val="50000"/>
              </a:spcBef>
              <a:defRPr/>
            </a:pPr>
            <a:r>
              <a:rPr lang="en-US" sz="848" b="1" dirty="0">
                <a:latin typeface="Arial" panose="020B0604020202020204" pitchFamily="34" charset="0"/>
              </a:rPr>
              <a:t>Poster template by ResearchPosters.co.za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747283" rtl="0" eaLnBrk="0" fontAlgn="base" hangingPunct="0">
        <a:spcBef>
          <a:spcPct val="0"/>
        </a:spcBef>
        <a:spcAft>
          <a:spcPct val="0"/>
        </a:spcAft>
        <a:defRPr sz="7068">
          <a:solidFill>
            <a:schemeClr val="bg1"/>
          </a:solidFill>
          <a:latin typeface="+mj-lt"/>
          <a:ea typeface="MS PGothic" panose="020B0600070205080204" pitchFamily="34" charset="-128"/>
          <a:cs typeface="MS PGothic" panose="020B0600070205080204" pitchFamily="34" charset="-128"/>
        </a:defRPr>
      </a:lvl1pPr>
      <a:lvl2pPr algn="ctr" defTabSz="747283" rtl="0" eaLnBrk="0" fontAlgn="base" hangingPunct="0">
        <a:spcBef>
          <a:spcPct val="0"/>
        </a:spcBef>
        <a:spcAft>
          <a:spcPct val="0"/>
        </a:spcAft>
        <a:defRPr sz="7068">
          <a:solidFill>
            <a:schemeClr val="bg1"/>
          </a:solidFill>
          <a:latin typeface="Arial Black" panose="020B0A04020102020204" pitchFamily="34" charset="0"/>
          <a:ea typeface="MS PGothic" panose="020B0600070205080204" pitchFamily="34" charset="-128"/>
          <a:cs typeface="MS PGothic" panose="020B0600070205080204" pitchFamily="34" charset="-128"/>
        </a:defRPr>
      </a:lvl2pPr>
      <a:lvl3pPr algn="ctr" defTabSz="747283" rtl="0" eaLnBrk="0" fontAlgn="base" hangingPunct="0">
        <a:spcBef>
          <a:spcPct val="0"/>
        </a:spcBef>
        <a:spcAft>
          <a:spcPct val="0"/>
        </a:spcAft>
        <a:defRPr sz="7068">
          <a:solidFill>
            <a:schemeClr val="bg1"/>
          </a:solidFill>
          <a:latin typeface="Arial Black" panose="020B0A04020102020204" pitchFamily="34" charset="0"/>
          <a:ea typeface="MS PGothic" panose="020B0600070205080204" pitchFamily="34" charset="-128"/>
          <a:cs typeface="MS PGothic" panose="020B0600070205080204" pitchFamily="34" charset="-128"/>
        </a:defRPr>
      </a:lvl3pPr>
      <a:lvl4pPr algn="ctr" defTabSz="747283" rtl="0" eaLnBrk="0" fontAlgn="base" hangingPunct="0">
        <a:spcBef>
          <a:spcPct val="0"/>
        </a:spcBef>
        <a:spcAft>
          <a:spcPct val="0"/>
        </a:spcAft>
        <a:defRPr sz="7068">
          <a:solidFill>
            <a:schemeClr val="bg1"/>
          </a:solidFill>
          <a:latin typeface="Arial Black" panose="020B0A04020102020204" pitchFamily="34" charset="0"/>
          <a:ea typeface="MS PGothic" panose="020B0600070205080204" pitchFamily="34" charset="-128"/>
          <a:cs typeface="MS PGothic" panose="020B0600070205080204" pitchFamily="34" charset="-128"/>
        </a:defRPr>
      </a:lvl4pPr>
      <a:lvl5pPr algn="ctr" defTabSz="747283" rtl="0" eaLnBrk="0" fontAlgn="base" hangingPunct="0">
        <a:spcBef>
          <a:spcPct val="0"/>
        </a:spcBef>
        <a:spcAft>
          <a:spcPct val="0"/>
        </a:spcAft>
        <a:defRPr sz="7068">
          <a:solidFill>
            <a:schemeClr val="bg1"/>
          </a:solidFill>
          <a:latin typeface="Arial Black" panose="020B0A04020102020204" pitchFamily="34" charset="0"/>
          <a:ea typeface="MS PGothic" panose="020B0600070205080204" pitchFamily="34" charset="-128"/>
          <a:cs typeface="MS PGothic" panose="020B0600070205080204" pitchFamily="34" charset="-128"/>
        </a:defRPr>
      </a:lvl5pPr>
      <a:lvl6pPr marL="456897" algn="ctr" defTabSz="748628" rtl="0" fontAlgn="base">
        <a:spcBef>
          <a:spcPct val="0"/>
        </a:spcBef>
        <a:spcAft>
          <a:spcPct val="0"/>
        </a:spcAft>
        <a:defRPr sz="7068">
          <a:solidFill>
            <a:schemeClr val="tx2"/>
          </a:solidFill>
          <a:latin typeface="Arial Black" panose="020B0A04020102020204" pitchFamily="34" charset="0"/>
        </a:defRPr>
      </a:lvl6pPr>
      <a:lvl7pPr marL="913793" algn="ctr" defTabSz="748628" rtl="0" fontAlgn="base">
        <a:spcBef>
          <a:spcPct val="0"/>
        </a:spcBef>
        <a:spcAft>
          <a:spcPct val="0"/>
        </a:spcAft>
        <a:defRPr sz="7068">
          <a:solidFill>
            <a:schemeClr val="tx2"/>
          </a:solidFill>
          <a:latin typeface="Arial Black" panose="020B0A04020102020204" pitchFamily="34" charset="0"/>
        </a:defRPr>
      </a:lvl7pPr>
      <a:lvl8pPr marL="1370690" algn="ctr" defTabSz="748628" rtl="0" fontAlgn="base">
        <a:spcBef>
          <a:spcPct val="0"/>
        </a:spcBef>
        <a:spcAft>
          <a:spcPct val="0"/>
        </a:spcAft>
        <a:defRPr sz="7068">
          <a:solidFill>
            <a:schemeClr val="tx2"/>
          </a:solidFill>
          <a:latin typeface="Arial Black" panose="020B0A04020102020204" pitchFamily="34" charset="0"/>
        </a:defRPr>
      </a:lvl8pPr>
      <a:lvl9pPr marL="1827587" algn="ctr" defTabSz="748628" rtl="0" fontAlgn="base">
        <a:spcBef>
          <a:spcPct val="0"/>
        </a:spcBef>
        <a:spcAft>
          <a:spcPct val="0"/>
        </a:spcAft>
        <a:defRPr sz="7068">
          <a:solidFill>
            <a:schemeClr val="tx2"/>
          </a:solidFill>
          <a:latin typeface="Arial Black" panose="020B0A04020102020204" pitchFamily="34" charset="0"/>
        </a:defRPr>
      </a:lvl9pPr>
    </p:titleStyle>
    <p:bodyStyle>
      <a:lvl1pPr marL="280512" indent="-280512" algn="l" defTabSz="747283" rtl="0" eaLnBrk="0" fontAlgn="base" hangingPunct="0">
        <a:spcBef>
          <a:spcPct val="20000"/>
        </a:spcBef>
        <a:spcAft>
          <a:spcPct val="0"/>
        </a:spcAft>
        <a:buChar char="•"/>
        <a:defRPr sz="2403">
          <a:solidFill>
            <a:schemeClr val="tx2"/>
          </a:solidFill>
          <a:latin typeface="+mn-lt"/>
          <a:ea typeface="MS PGothic" panose="020B0600070205080204" pitchFamily="34" charset="-128"/>
          <a:cs typeface="MS PGothic" panose="020B0600070205080204" pitchFamily="34" charset="-128"/>
        </a:defRPr>
      </a:lvl1pPr>
      <a:lvl2pPr marL="605904" indent="-231142" algn="l" defTabSz="747283" rtl="0" eaLnBrk="0" fontAlgn="base" hangingPunct="0">
        <a:spcBef>
          <a:spcPct val="20000"/>
        </a:spcBef>
        <a:spcAft>
          <a:spcPct val="0"/>
        </a:spcAft>
        <a:buChar char="–"/>
        <a:defRPr sz="2403">
          <a:solidFill>
            <a:schemeClr val="tx2"/>
          </a:solidFill>
          <a:latin typeface="+mn-lt"/>
          <a:ea typeface="MS PGothic" panose="020B0600070205080204" pitchFamily="34" charset="-128"/>
          <a:cs typeface="MS PGothic" panose="020B0600070205080204" pitchFamily="34" charset="-128"/>
        </a:defRPr>
      </a:lvl2pPr>
      <a:lvl3pPr marL="935786" indent="-188504" algn="l" defTabSz="747283" rtl="0" eaLnBrk="0" fontAlgn="base" hangingPunct="0">
        <a:spcBef>
          <a:spcPct val="20000"/>
        </a:spcBef>
        <a:spcAft>
          <a:spcPct val="0"/>
        </a:spcAft>
        <a:buChar char="•"/>
        <a:defRPr sz="1979">
          <a:solidFill>
            <a:schemeClr val="tx1"/>
          </a:solidFill>
          <a:latin typeface="+mn-lt"/>
          <a:ea typeface="MS PGothic" panose="020B0600070205080204" pitchFamily="34" charset="-128"/>
          <a:cs typeface="MS PGothic" panose="020B0600070205080204" pitchFamily="34" charset="-128"/>
        </a:defRPr>
      </a:lvl3pPr>
      <a:lvl4pPr marL="1310549" indent="-186260" algn="l" defTabSz="747283" rtl="0" eaLnBrk="0" fontAlgn="base" hangingPunct="0">
        <a:spcBef>
          <a:spcPct val="20000"/>
        </a:spcBef>
        <a:spcAft>
          <a:spcPct val="0"/>
        </a:spcAft>
        <a:buChar char="–"/>
        <a:defRPr sz="1555">
          <a:solidFill>
            <a:schemeClr val="tx1"/>
          </a:solidFill>
          <a:latin typeface="+mn-lt"/>
          <a:ea typeface="MS PGothic" panose="020B0600070205080204" pitchFamily="34" charset="-128"/>
          <a:cs typeface="MS PGothic" panose="020B0600070205080204" pitchFamily="34" charset="-128"/>
        </a:defRPr>
      </a:lvl4pPr>
      <a:lvl5pPr marL="1685312" indent="-186260" algn="l" defTabSz="747283" rtl="0" eaLnBrk="0" fontAlgn="base" hangingPunct="0">
        <a:spcBef>
          <a:spcPct val="20000"/>
        </a:spcBef>
        <a:spcAft>
          <a:spcPct val="0"/>
        </a:spcAft>
        <a:buChar char="»"/>
        <a:defRPr sz="1555">
          <a:solidFill>
            <a:schemeClr val="tx1"/>
          </a:solidFill>
          <a:latin typeface="+mn-lt"/>
          <a:ea typeface="MS PGothic" panose="020B0600070205080204" pitchFamily="34" charset="-128"/>
          <a:cs typeface="MS PGothic" panose="020B0600070205080204" pitchFamily="34" charset="-128"/>
        </a:defRPr>
      </a:lvl5pPr>
      <a:lvl6pPr marL="2143555" indent="-187606" algn="l" defTabSz="748628" rtl="0" fontAlgn="base">
        <a:spcBef>
          <a:spcPct val="20000"/>
        </a:spcBef>
        <a:spcAft>
          <a:spcPct val="0"/>
        </a:spcAft>
        <a:buChar char="»"/>
        <a:defRPr sz="1555">
          <a:solidFill>
            <a:schemeClr val="tx1"/>
          </a:solidFill>
          <a:latin typeface="+mn-lt"/>
          <a:ea typeface="MS PGothic" panose="020B0600070205080204" pitchFamily="34" charset="-128"/>
        </a:defRPr>
      </a:lvl6pPr>
      <a:lvl7pPr marL="2600451" indent="-187606" algn="l" defTabSz="748628" rtl="0" fontAlgn="base">
        <a:spcBef>
          <a:spcPct val="20000"/>
        </a:spcBef>
        <a:spcAft>
          <a:spcPct val="0"/>
        </a:spcAft>
        <a:buChar char="»"/>
        <a:defRPr sz="1555">
          <a:solidFill>
            <a:schemeClr val="tx1"/>
          </a:solidFill>
          <a:latin typeface="+mn-lt"/>
          <a:ea typeface="MS PGothic" panose="020B0600070205080204" pitchFamily="34" charset="-128"/>
        </a:defRPr>
      </a:lvl7pPr>
      <a:lvl8pPr marL="3056451" indent="-187606" algn="l" defTabSz="748628" rtl="0" fontAlgn="base">
        <a:spcBef>
          <a:spcPct val="20000"/>
        </a:spcBef>
        <a:spcAft>
          <a:spcPct val="0"/>
        </a:spcAft>
        <a:buChar char="»"/>
        <a:defRPr sz="1555">
          <a:solidFill>
            <a:schemeClr val="tx1"/>
          </a:solidFill>
          <a:latin typeface="+mn-lt"/>
          <a:ea typeface="MS PGothic" panose="020B0600070205080204" pitchFamily="34" charset="-128"/>
        </a:defRPr>
      </a:lvl8pPr>
      <a:lvl9pPr marL="3513347" indent="-187606" algn="l" defTabSz="748628" rtl="0" fontAlgn="base">
        <a:spcBef>
          <a:spcPct val="20000"/>
        </a:spcBef>
        <a:spcAft>
          <a:spcPct val="0"/>
        </a:spcAft>
        <a:buChar char="»"/>
        <a:defRPr sz="1555">
          <a:solidFill>
            <a:schemeClr val="tx1"/>
          </a:solidFill>
          <a:latin typeface="+mn-lt"/>
          <a:ea typeface="MS PGothic" panose="020B0600070205080204" pitchFamily="34" charset="-128"/>
        </a:defRPr>
      </a:lvl9pPr>
    </p:bodyStyle>
    <p:otherStyle>
      <a:defPPr>
        <a:defRPr lang="en-GB"/>
      </a:defPPr>
      <a:lvl1pPr marL="0" algn="l" defTabSz="456897" rtl="0" eaLnBrk="1" latinLnBrk="0" hangingPunct="1">
        <a:defRPr sz="1838" kern="1200">
          <a:solidFill>
            <a:schemeClr val="tx1"/>
          </a:solidFill>
          <a:latin typeface="+mn-lt"/>
          <a:ea typeface="+mn-ea"/>
          <a:cs typeface="+mn-cs"/>
        </a:defRPr>
      </a:lvl1pPr>
      <a:lvl2pPr marL="456897" algn="l" defTabSz="456897" rtl="0" eaLnBrk="1" latinLnBrk="0" hangingPunct="1">
        <a:defRPr sz="1838" kern="1200">
          <a:solidFill>
            <a:schemeClr val="tx1"/>
          </a:solidFill>
          <a:latin typeface="+mn-lt"/>
          <a:ea typeface="+mn-ea"/>
          <a:cs typeface="+mn-cs"/>
        </a:defRPr>
      </a:lvl2pPr>
      <a:lvl3pPr marL="913793" algn="l" defTabSz="456897" rtl="0" eaLnBrk="1" latinLnBrk="0" hangingPunct="1">
        <a:defRPr sz="1838" kern="1200">
          <a:solidFill>
            <a:schemeClr val="tx1"/>
          </a:solidFill>
          <a:latin typeface="+mn-lt"/>
          <a:ea typeface="+mn-ea"/>
          <a:cs typeface="+mn-cs"/>
        </a:defRPr>
      </a:lvl3pPr>
      <a:lvl4pPr marL="1370690" algn="l" defTabSz="456897" rtl="0" eaLnBrk="1" latinLnBrk="0" hangingPunct="1">
        <a:defRPr sz="1838" kern="1200">
          <a:solidFill>
            <a:schemeClr val="tx1"/>
          </a:solidFill>
          <a:latin typeface="+mn-lt"/>
          <a:ea typeface="+mn-ea"/>
          <a:cs typeface="+mn-cs"/>
        </a:defRPr>
      </a:lvl4pPr>
      <a:lvl5pPr marL="1827587" algn="l" defTabSz="456897" rtl="0" eaLnBrk="1" latinLnBrk="0" hangingPunct="1">
        <a:defRPr sz="1838" kern="1200">
          <a:solidFill>
            <a:schemeClr val="tx1"/>
          </a:solidFill>
          <a:latin typeface="+mn-lt"/>
          <a:ea typeface="+mn-ea"/>
          <a:cs typeface="+mn-cs"/>
        </a:defRPr>
      </a:lvl5pPr>
      <a:lvl6pPr marL="2284484" algn="l" defTabSz="456897" rtl="0" eaLnBrk="1" latinLnBrk="0" hangingPunct="1">
        <a:defRPr sz="1838" kern="1200">
          <a:solidFill>
            <a:schemeClr val="tx1"/>
          </a:solidFill>
          <a:latin typeface="+mn-lt"/>
          <a:ea typeface="+mn-ea"/>
          <a:cs typeface="+mn-cs"/>
        </a:defRPr>
      </a:lvl6pPr>
      <a:lvl7pPr marL="2741380" algn="l" defTabSz="456897" rtl="0" eaLnBrk="1" latinLnBrk="0" hangingPunct="1">
        <a:defRPr sz="1838" kern="1200">
          <a:solidFill>
            <a:schemeClr val="tx1"/>
          </a:solidFill>
          <a:latin typeface="+mn-lt"/>
          <a:ea typeface="+mn-ea"/>
          <a:cs typeface="+mn-cs"/>
        </a:defRPr>
      </a:lvl7pPr>
      <a:lvl8pPr marL="3198277" algn="l" defTabSz="456897" rtl="0" eaLnBrk="1" latinLnBrk="0" hangingPunct="1">
        <a:defRPr sz="1838" kern="1200">
          <a:solidFill>
            <a:schemeClr val="tx1"/>
          </a:solidFill>
          <a:latin typeface="+mn-lt"/>
          <a:ea typeface="+mn-ea"/>
          <a:cs typeface="+mn-cs"/>
        </a:defRPr>
      </a:lvl8pPr>
      <a:lvl9pPr marL="3655174" algn="l" defTabSz="456897" rtl="0" eaLnBrk="1" latinLnBrk="0" hangingPunct="1">
        <a:defRPr sz="18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41F8A9-F421-C317-30E7-D312425A6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1421" y="2278907"/>
            <a:ext cx="26112371" cy="82734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BE3BE5-850A-850C-ADEC-2A1046CC07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81421" y="11394520"/>
            <a:ext cx="26112371" cy="271585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764A6A-81D2-7502-6856-75370ADC793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081421" y="39672750"/>
            <a:ext cx="6811923" cy="2278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98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84DB8E9-CF03-4ADE-A8E0-F454655BCD02}" type="datetimeFigureOut">
              <a:rPr lang="en-IL" smtClean="0"/>
              <a:t>26/08/2025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FF3D1E-9069-97F5-FDED-850FE87AD7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028665" y="39672750"/>
            <a:ext cx="10217884" cy="2278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98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808506-B316-9033-3CA7-5C3024F1FC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381869" y="39672750"/>
            <a:ext cx="6811923" cy="2278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98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F79EA58-DDD3-4CEE-9EDD-C44B6586638B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5767229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2270638" rtl="0" eaLnBrk="1" latinLnBrk="0" hangingPunct="1">
        <a:lnSpc>
          <a:spcPct val="90000"/>
        </a:lnSpc>
        <a:spcBef>
          <a:spcPct val="0"/>
        </a:spcBef>
        <a:buNone/>
        <a:defRPr sz="10926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67660" indent="-567660" algn="l" defTabSz="2270638" rtl="0" eaLnBrk="1" latinLnBrk="0" hangingPunct="1">
        <a:lnSpc>
          <a:spcPct val="90000"/>
        </a:lnSpc>
        <a:spcBef>
          <a:spcPts val="2483"/>
        </a:spcBef>
        <a:buFont typeface="Arial" panose="020B0604020202020204" pitchFamily="34" charset="0"/>
        <a:buChar char="•"/>
        <a:defRPr sz="6953" kern="1200">
          <a:solidFill>
            <a:schemeClr val="tx1"/>
          </a:solidFill>
          <a:latin typeface="+mn-lt"/>
          <a:ea typeface="+mn-ea"/>
          <a:cs typeface="+mn-cs"/>
        </a:defRPr>
      </a:lvl1pPr>
      <a:lvl2pPr marL="1702979" indent="-567660" algn="l" defTabSz="2270638" rtl="0" eaLnBrk="1" latinLnBrk="0" hangingPunct="1">
        <a:lnSpc>
          <a:spcPct val="90000"/>
        </a:lnSpc>
        <a:spcBef>
          <a:spcPts val="1242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2pPr>
      <a:lvl3pPr marL="2838298" indent="-567660" algn="l" defTabSz="2270638" rtl="0" eaLnBrk="1" latinLnBrk="0" hangingPunct="1">
        <a:lnSpc>
          <a:spcPct val="90000"/>
        </a:lnSpc>
        <a:spcBef>
          <a:spcPts val="1242"/>
        </a:spcBef>
        <a:buFont typeface="Arial" panose="020B0604020202020204" pitchFamily="34" charset="0"/>
        <a:buChar char="•"/>
        <a:defRPr sz="4966" kern="1200">
          <a:solidFill>
            <a:schemeClr val="tx1"/>
          </a:solidFill>
          <a:latin typeface="+mn-lt"/>
          <a:ea typeface="+mn-ea"/>
          <a:cs typeface="+mn-cs"/>
        </a:defRPr>
      </a:lvl3pPr>
      <a:lvl4pPr marL="3973617" indent="-567660" algn="l" defTabSz="2270638" rtl="0" eaLnBrk="1" latinLnBrk="0" hangingPunct="1">
        <a:lnSpc>
          <a:spcPct val="90000"/>
        </a:lnSpc>
        <a:spcBef>
          <a:spcPts val="1242"/>
        </a:spcBef>
        <a:buFont typeface="Arial" panose="020B0604020202020204" pitchFamily="34" charset="0"/>
        <a:buChar char="•"/>
        <a:defRPr sz="4470" kern="1200">
          <a:solidFill>
            <a:schemeClr val="tx1"/>
          </a:solidFill>
          <a:latin typeface="+mn-lt"/>
          <a:ea typeface="+mn-ea"/>
          <a:cs typeface="+mn-cs"/>
        </a:defRPr>
      </a:lvl4pPr>
      <a:lvl5pPr marL="5108936" indent="-567660" algn="l" defTabSz="2270638" rtl="0" eaLnBrk="1" latinLnBrk="0" hangingPunct="1">
        <a:lnSpc>
          <a:spcPct val="90000"/>
        </a:lnSpc>
        <a:spcBef>
          <a:spcPts val="1242"/>
        </a:spcBef>
        <a:buFont typeface="Arial" panose="020B0604020202020204" pitchFamily="34" charset="0"/>
        <a:buChar char="•"/>
        <a:defRPr sz="4470" kern="1200">
          <a:solidFill>
            <a:schemeClr val="tx1"/>
          </a:solidFill>
          <a:latin typeface="+mn-lt"/>
          <a:ea typeface="+mn-ea"/>
          <a:cs typeface="+mn-cs"/>
        </a:defRPr>
      </a:lvl5pPr>
      <a:lvl6pPr marL="6244255" indent="-567660" algn="l" defTabSz="2270638" rtl="0" eaLnBrk="1" latinLnBrk="0" hangingPunct="1">
        <a:lnSpc>
          <a:spcPct val="90000"/>
        </a:lnSpc>
        <a:spcBef>
          <a:spcPts val="1242"/>
        </a:spcBef>
        <a:buFont typeface="Arial" panose="020B0604020202020204" pitchFamily="34" charset="0"/>
        <a:buChar char="•"/>
        <a:defRPr sz="4470" kern="1200">
          <a:solidFill>
            <a:schemeClr val="tx1"/>
          </a:solidFill>
          <a:latin typeface="+mn-lt"/>
          <a:ea typeface="+mn-ea"/>
          <a:cs typeface="+mn-cs"/>
        </a:defRPr>
      </a:lvl6pPr>
      <a:lvl7pPr marL="7379574" indent="-567660" algn="l" defTabSz="2270638" rtl="0" eaLnBrk="1" latinLnBrk="0" hangingPunct="1">
        <a:lnSpc>
          <a:spcPct val="90000"/>
        </a:lnSpc>
        <a:spcBef>
          <a:spcPts val="1242"/>
        </a:spcBef>
        <a:buFont typeface="Arial" panose="020B0604020202020204" pitchFamily="34" charset="0"/>
        <a:buChar char="•"/>
        <a:defRPr sz="4470" kern="1200">
          <a:solidFill>
            <a:schemeClr val="tx1"/>
          </a:solidFill>
          <a:latin typeface="+mn-lt"/>
          <a:ea typeface="+mn-ea"/>
          <a:cs typeface="+mn-cs"/>
        </a:defRPr>
      </a:lvl7pPr>
      <a:lvl8pPr marL="8514893" indent="-567660" algn="l" defTabSz="2270638" rtl="0" eaLnBrk="1" latinLnBrk="0" hangingPunct="1">
        <a:lnSpc>
          <a:spcPct val="90000"/>
        </a:lnSpc>
        <a:spcBef>
          <a:spcPts val="1242"/>
        </a:spcBef>
        <a:buFont typeface="Arial" panose="020B0604020202020204" pitchFamily="34" charset="0"/>
        <a:buChar char="•"/>
        <a:defRPr sz="4470" kern="1200">
          <a:solidFill>
            <a:schemeClr val="tx1"/>
          </a:solidFill>
          <a:latin typeface="+mn-lt"/>
          <a:ea typeface="+mn-ea"/>
          <a:cs typeface="+mn-cs"/>
        </a:defRPr>
      </a:lvl8pPr>
      <a:lvl9pPr marL="9650212" indent="-567660" algn="l" defTabSz="2270638" rtl="0" eaLnBrk="1" latinLnBrk="0" hangingPunct="1">
        <a:lnSpc>
          <a:spcPct val="90000"/>
        </a:lnSpc>
        <a:spcBef>
          <a:spcPts val="1242"/>
        </a:spcBef>
        <a:buFont typeface="Arial" panose="020B0604020202020204" pitchFamily="34" charset="0"/>
        <a:buChar char="•"/>
        <a:defRPr sz="447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IL"/>
      </a:defPPr>
      <a:lvl1pPr marL="0" algn="l" defTabSz="2270638" rtl="0" eaLnBrk="1" latinLnBrk="0" hangingPunct="1">
        <a:defRPr sz="4470" kern="1200">
          <a:solidFill>
            <a:schemeClr val="tx1"/>
          </a:solidFill>
          <a:latin typeface="+mn-lt"/>
          <a:ea typeface="+mn-ea"/>
          <a:cs typeface="+mn-cs"/>
        </a:defRPr>
      </a:lvl1pPr>
      <a:lvl2pPr marL="1135319" algn="l" defTabSz="2270638" rtl="0" eaLnBrk="1" latinLnBrk="0" hangingPunct="1">
        <a:defRPr sz="4470" kern="1200">
          <a:solidFill>
            <a:schemeClr val="tx1"/>
          </a:solidFill>
          <a:latin typeface="+mn-lt"/>
          <a:ea typeface="+mn-ea"/>
          <a:cs typeface="+mn-cs"/>
        </a:defRPr>
      </a:lvl2pPr>
      <a:lvl3pPr marL="2270638" algn="l" defTabSz="2270638" rtl="0" eaLnBrk="1" latinLnBrk="0" hangingPunct="1">
        <a:defRPr sz="4470" kern="1200">
          <a:solidFill>
            <a:schemeClr val="tx1"/>
          </a:solidFill>
          <a:latin typeface="+mn-lt"/>
          <a:ea typeface="+mn-ea"/>
          <a:cs typeface="+mn-cs"/>
        </a:defRPr>
      </a:lvl3pPr>
      <a:lvl4pPr marL="3405957" algn="l" defTabSz="2270638" rtl="0" eaLnBrk="1" latinLnBrk="0" hangingPunct="1">
        <a:defRPr sz="4470" kern="1200">
          <a:solidFill>
            <a:schemeClr val="tx1"/>
          </a:solidFill>
          <a:latin typeface="+mn-lt"/>
          <a:ea typeface="+mn-ea"/>
          <a:cs typeface="+mn-cs"/>
        </a:defRPr>
      </a:lvl4pPr>
      <a:lvl5pPr marL="4541276" algn="l" defTabSz="2270638" rtl="0" eaLnBrk="1" latinLnBrk="0" hangingPunct="1">
        <a:defRPr sz="4470" kern="1200">
          <a:solidFill>
            <a:schemeClr val="tx1"/>
          </a:solidFill>
          <a:latin typeface="+mn-lt"/>
          <a:ea typeface="+mn-ea"/>
          <a:cs typeface="+mn-cs"/>
        </a:defRPr>
      </a:lvl5pPr>
      <a:lvl6pPr marL="5676595" algn="l" defTabSz="2270638" rtl="0" eaLnBrk="1" latinLnBrk="0" hangingPunct="1">
        <a:defRPr sz="4470" kern="1200">
          <a:solidFill>
            <a:schemeClr val="tx1"/>
          </a:solidFill>
          <a:latin typeface="+mn-lt"/>
          <a:ea typeface="+mn-ea"/>
          <a:cs typeface="+mn-cs"/>
        </a:defRPr>
      </a:lvl6pPr>
      <a:lvl7pPr marL="6811914" algn="l" defTabSz="2270638" rtl="0" eaLnBrk="1" latinLnBrk="0" hangingPunct="1">
        <a:defRPr sz="4470" kern="1200">
          <a:solidFill>
            <a:schemeClr val="tx1"/>
          </a:solidFill>
          <a:latin typeface="+mn-lt"/>
          <a:ea typeface="+mn-ea"/>
          <a:cs typeface="+mn-cs"/>
        </a:defRPr>
      </a:lvl7pPr>
      <a:lvl8pPr marL="7947233" algn="l" defTabSz="2270638" rtl="0" eaLnBrk="1" latinLnBrk="0" hangingPunct="1">
        <a:defRPr sz="4470" kern="1200">
          <a:solidFill>
            <a:schemeClr val="tx1"/>
          </a:solidFill>
          <a:latin typeface="+mn-lt"/>
          <a:ea typeface="+mn-ea"/>
          <a:cs typeface="+mn-cs"/>
        </a:defRPr>
      </a:lvl8pPr>
      <a:lvl9pPr marL="9082552" algn="l" defTabSz="2270638" rtl="0" eaLnBrk="1" latinLnBrk="0" hangingPunct="1">
        <a:defRPr sz="447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.png"/><Relationship Id="rId18" Type="http://schemas.openxmlformats.org/officeDocument/2006/relationships/image" Target="../media/image14.png"/><Relationship Id="rId26" Type="http://schemas.microsoft.com/office/2007/relationships/hdphoto" Target="../media/hdphoto5.wdp"/><Relationship Id="rId3" Type="http://schemas.openxmlformats.org/officeDocument/2006/relationships/image" Target="../media/image1.png"/><Relationship Id="rId21" Type="http://schemas.openxmlformats.org/officeDocument/2006/relationships/image" Target="../media/image12.png"/><Relationship Id="rId34" Type="http://schemas.openxmlformats.org/officeDocument/2006/relationships/image" Target="../media/image21.png"/><Relationship Id="rId7" Type="http://schemas.openxmlformats.org/officeDocument/2006/relationships/image" Target="../media/image4.png"/><Relationship Id="rId12" Type="http://schemas.openxmlformats.org/officeDocument/2006/relationships/image" Target="../media/image9.png"/><Relationship Id="rId25" Type="http://schemas.openxmlformats.org/officeDocument/2006/relationships/image" Target="../media/image15.png"/><Relationship Id="rId33" Type="http://schemas.microsoft.com/office/2007/relationships/hdphoto" Target="../media/hdphoto7.wdp"/><Relationship Id="rId2" Type="http://schemas.openxmlformats.org/officeDocument/2006/relationships/notesSlide" Target="../notesSlides/notesSlide1.xml"/><Relationship Id="rId20" Type="http://schemas.microsoft.com/office/2007/relationships/hdphoto" Target="../media/hdphoto2.wdp"/><Relationship Id="rId29" Type="http://schemas.openxmlformats.org/officeDocument/2006/relationships/image" Target="../media/image18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3.png"/><Relationship Id="rId11" Type="http://schemas.openxmlformats.org/officeDocument/2006/relationships/image" Target="../media/image8.png"/><Relationship Id="rId24" Type="http://schemas.microsoft.com/office/2007/relationships/hdphoto" Target="../media/hdphoto4.wdp"/><Relationship Id="rId32" Type="http://schemas.openxmlformats.org/officeDocument/2006/relationships/image" Target="../media/image20.png"/><Relationship Id="rId37" Type="http://schemas.openxmlformats.org/officeDocument/2006/relationships/image" Target="../media/image23.png"/><Relationship Id="rId5" Type="http://schemas.microsoft.com/office/2007/relationships/hdphoto" Target="../media/hdphoto1.wdp"/><Relationship Id="rId23" Type="http://schemas.openxmlformats.org/officeDocument/2006/relationships/image" Target="../media/image13.png"/><Relationship Id="rId28" Type="http://schemas.openxmlformats.org/officeDocument/2006/relationships/image" Target="../media/image17.png"/><Relationship Id="rId36" Type="http://schemas.openxmlformats.org/officeDocument/2006/relationships/image" Target="../media/image22.png"/><Relationship Id="rId10" Type="http://schemas.openxmlformats.org/officeDocument/2006/relationships/image" Target="../media/image7.png"/><Relationship Id="rId19" Type="http://schemas.openxmlformats.org/officeDocument/2006/relationships/image" Target="../media/image11.png"/><Relationship Id="rId31" Type="http://schemas.openxmlformats.org/officeDocument/2006/relationships/image" Target="../media/image19.png"/><Relationship Id="rId4" Type="http://schemas.openxmlformats.org/officeDocument/2006/relationships/image" Target="../media/image2.png"/><Relationship Id="rId9" Type="http://schemas.openxmlformats.org/officeDocument/2006/relationships/image" Target="../media/image6.png"/><Relationship Id="rId22" Type="http://schemas.microsoft.com/office/2007/relationships/hdphoto" Target="../media/hdphoto3.wdp"/><Relationship Id="rId27" Type="http://schemas.openxmlformats.org/officeDocument/2006/relationships/image" Target="../media/image16.png"/><Relationship Id="rId30" Type="http://schemas.microsoft.com/office/2007/relationships/hdphoto" Target="../media/hdphoto6.wdp"/><Relationship Id="rId35" Type="http://schemas.microsoft.com/office/2007/relationships/hdphoto" Target="../media/hdphoto8.wdp"/><Relationship Id="rId8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: Top Corners Snipped 79">
            <a:extLst>
              <a:ext uri="{FF2B5EF4-FFF2-40B4-BE49-F238E27FC236}">
                <a16:creationId xmlns:a16="http://schemas.microsoft.com/office/drawing/2014/main" id="{FB96B549-06FE-C535-8BD5-2F1F0821F14C}"/>
              </a:ext>
            </a:extLst>
          </p:cNvPr>
          <p:cNvSpPr/>
          <p:nvPr/>
        </p:nvSpPr>
        <p:spPr>
          <a:xfrm>
            <a:off x="0" y="7713090"/>
            <a:ext cx="30275213" cy="10484253"/>
          </a:xfrm>
          <a:prstGeom prst="snip2SameRect">
            <a:avLst>
              <a:gd name="adj1" fmla="val 0"/>
              <a:gd name="adj2" fmla="val 0"/>
            </a:avLst>
          </a:prstGeom>
          <a:solidFill>
            <a:srgbClr val="E4F6D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2D68ED3-197F-E545-050F-11962B1E35F3}"/>
              </a:ext>
            </a:extLst>
          </p:cNvPr>
          <p:cNvSpPr/>
          <p:nvPr/>
        </p:nvSpPr>
        <p:spPr>
          <a:xfrm>
            <a:off x="15299476" y="14707742"/>
            <a:ext cx="14652000" cy="32400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2EB380F5-D0DA-988C-809E-D3FEBB0FD222}"/>
              </a:ext>
            </a:extLst>
          </p:cNvPr>
          <p:cNvSpPr/>
          <p:nvPr/>
        </p:nvSpPr>
        <p:spPr>
          <a:xfrm>
            <a:off x="1" y="18109324"/>
            <a:ext cx="30235409" cy="8654575"/>
          </a:xfrm>
          <a:prstGeom prst="rect">
            <a:avLst/>
          </a:prstGeom>
          <a:solidFill>
            <a:srgbClr val="FFFFE0"/>
          </a:solidFill>
          <a:ln>
            <a:solidFill>
              <a:srgbClr val="FFFFE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79" name="Rectangle: Top Corners Snipped 78">
            <a:extLst>
              <a:ext uri="{FF2B5EF4-FFF2-40B4-BE49-F238E27FC236}">
                <a16:creationId xmlns:a16="http://schemas.microsoft.com/office/drawing/2014/main" id="{1DF8BE61-FE51-747D-BD46-6D20CB3E6334}"/>
              </a:ext>
            </a:extLst>
          </p:cNvPr>
          <p:cNvSpPr/>
          <p:nvPr/>
        </p:nvSpPr>
        <p:spPr>
          <a:xfrm>
            <a:off x="2" y="4395117"/>
            <a:ext cx="30235408" cy="3376632"/>
          </a:xfrm>
          <a:prstGeom prst="snip2SameRect">
            <a:avLst>
              <a:gd name="adj1" fmla="val 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sz="2400"/>
          </a:p>
        </p:txBody>
      </p:sp>
      <p:sp>
        <p:nvSpPr>
          <p:cNvPr id="66" name="Rectangle: Top Corners Snipped 65">
            <a:extLst>
              <a:ext uri="{FF2B5EF4-FFF2-40B4-BE49-F238E27FC236}">
                <a16:creationId xmlns:a16="http://schemas.microsoft.com/office/drawing/2014/main" id="{C6C1B327-12EB-A42E-74D3-57142B11F6B0}"/>
              </a:ext>
            </a:extLst>
          </p:cNvPr>
          <p:cNvSpPr/>
          <p:nvPr/>
        </p:nvSpPr>
        <p:spPr>
          <a:xfrm>
            <a:off x="21257288" y="4613915"/>
            <a:ext cx="8747160" cy="2926462"/>
          </a:xfrm>
          <a:prstGeom prst="snip2SameRect">
            <a:avLst>
              <a:gd name="adj1" fmla="val 0"/>
              <a:gd name="adj2" fmla="val 0"/>
            </a:avLst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sz="2400"/>
          </a:p>
        </p:txBody>
      </p:sp>
      <p:sp>
        <p:nvSpPr>
          <p:cNvPr id="65" name="Rectangle: Top Corners Snipped 64">
            <a:extLst>
              <a:ext uri="{FF2B5EF4-FFF2-40B4-BE49-F238E27FC236}">
                <a16:creationId xmlns:a16="http://schemas.microsoft.com/office/drawing/2014/main" id="{D977413B-C6A8-0E06-3DAE-CE90C6983D19}"/>
              </a:ext>
            </a:extLst>
          </p:cNvPr>
          <p:cNvSpPr/>
          <p:nvPr/>
        </p:nvSpPr>
        <p:spPr>
          <a:xfrm>
            <a:off x="9294386" y="4613915"/>
            <a:ext cx="11692447" cy="2926462"/>
          </a:xfrm>
          <a:prstGeom prst="snip2SameRect">
            <a:avLst>
              <a:gd name="adj1" fmla="val 0"/>
              <a:gd name="adj2" fmla="val 0"/>
            </a:avLst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sz="2400"/>
          </a:p>
        </p:txBody>
      </p:sp>
      <p:sp>
        <p:nvSpPr>
          <p:cNvPr id="64" name="Rectangle: Top Corners Snipped 63">
            <a:extLst>
              <a:ext uri="{FF2B5EF4-FFF2-40B4-BE49-F238E27FC236}">
                <a16:creationId xmlns:a16="http://schemas.microsoft.com/office/drawing/2014/main" id="{3526FA08-E01D-4C9A-2E7D-77C0C9513441}"/>
              </a:ext>
            </a:extLst>
          </p:cNvPr>
          <p:cNvSpPr/>
          <p:nvPr/>
        </p:nvSpPr>
        <p:spPr>
          <a:xfrm>
            <a:off x="571366" y="4613915"/>
            <a:ext cx="8125303" cy="2926462"/>
          </a:xfrm>
          <a:prstGeom prst="snip2SameRect">
            <a:avLst>
              <a:gd name="adj1" fmla="val 0"/>
              <a:gd name="adj2" fmla="val 0"/>
            </a:avLst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sz="2400"/>
          </a:p>
        </p:txBody>
      </p:sp>
      <p:pic>
        <p:nvPicPr>
          <p:cNvPr id="23" name="Picture 22" descr="A qr code on a white background&#10;&#10;AI-generated content may be incorrect.">
            <a:extLst>
              <a:ext uri="{FF2B5EF4-FFF2-40B4-BE49-F238E27FC236}">
                <a16:creationId xmlns:a16="http://schemas.microsoft.com/office/drawing/2014/main" id="{372CA180-0989-C1C6-8A7F-CF985883C5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89074" y="218702"/>
            <a:ext cx="2569232" cy="2569232"/>
          </a:xfrm>
          <a:prstGeom prst="rect">
            <a:avLst/>
          </a:prstGeom>
        </p:spPr>
      </p:pic>
      <p:sp>
        <p:nvSpPr>
          <p:cNvPr id="45" name="Flowchart: Process 44">
            <a:extLst>
              <a:ext uri="{FF2B5EF4-FFF2-40B4-BE49-F238E27FC236}">
                <a16:creationId xmlns:a16="http://schemas.microsoft.com/office/drawing/2014/main" id="{54E04C56-795A-2340-BF15-C35A7619949C}"/>
              </a:ext>
            </a:extLst>
          </p:cNvPr>
          <p:cNvSpPr/>
          <p:nvPr/>
        </p:nvSpPr>
        <p:spPr>
          <a:xfrm>
            <a:off x="1" y="26763899"/>
            <a:ext cx="30275211" cy="16039864"/>
          </a:xfrm>
          <a:prstGeom prst="flowChartProcess">
            <a:avLst/>
          </a:prstGeom>
          <a:solidFill>
            <a:schemeClr val="accent1"/>
          </a:solidFill>
          <a:ln>
            <a:solidFill>
              <a:srgbClr val="15608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sz="3398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9F14A763-68E4-8528-FC2A-3C85A5E403E7}"/>
              </a:ext>
            </a:extLst>
          </p:cNvPr>
          <p:cNvSpPr/>
          <p:nvPr/>
        </p:nvSpPr>
        <p:spPr>
          <a:xfrm>
            <a:off x="2117515" y="202467"/>
            <a:ext cx="26040182" cy="2986926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500" b="1" dirty="0">
                <a:solidFill>
                  <a:schemeClr val="tx1"/>
                </a:solidFill>
                <a:latin typeface="Amasis MT Pro Black" panose="02040A04050005020304" pitchFamily="18" charset="0"/>
              </a:rPr>
              <a:t>It’s Not All Black and White: </a:t>
            </a:r>
            <a:endParaRPr lang="he-IL" sz="7500" b="1" dirty="0">
              <a:solidFill>
                <a:schemeClr val="tx1"/>
              </a:solidFill>
              <a:latin typeface="Amasis MT Pro Black" panose="02040A04050005020304" pitchFamily="18" charset="0"/>
            </a:endParaRPr>
          </a:p>
          <a:p>
            <a:pPr algn="ctr"/>
            <a:r>
              <a:rPr lang="en-US" sz="7500" b="1" dirty="0">
                <a:solidFill>
                  <a:schemeClr val="tx1"/>
                </a:solidFill>
                <a:latin typeface="Amasis MT Pro Black" panose="02040A04050005020304" pitchFamily="18" charset="0"/>
              </a:rPr>
              <a:t>Degree of Truthfulness for Risk-Avoiding Agents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015C027-672A-A388-B8D6-9B326127EF4A}"/>
              </a:ext>
            </a:extLst>
          </p:cNvPr>
          <p:cNvSpPr txBox="1"/>
          <p:nvPr/>
        </p:nvSpPr>
        <p:spPr>
          <a:xfrm>
            <a:off x="843268" y="26945007"/>
            <a:ext cx="28721121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600" b="1" dirty="0">
                <a:solidFill>
                  <a:schemeClr val="bg1"/>
                </a:solidFill>
                <a:latin typeface="Amasis MT Pro" panose="02040504050005020304" pitchFamily="18" charset="0"/>
              </a:rPr>
              <a:t>RAT-Degrees of Deterministic Mechanisms: Analysis </a:t>
            </a:r>
            <a:endParaRPr lang="en-IL" sz="6600" b="1" dirty="0">
              <a:solidFill>
                <a:schemeClr val="bg1"/>
              </a:solidFill>
              <a:latin typeface="Amasis MT Pro" panose="02040504050005020304" pitchFamily="18" charset="0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2CA5A887-495B-5A49-BB67-7D65DE34305E}"/>
              </a:ext>
            </a:extLst>
          </p:cNvPr>
          <p:cNvSpPr/>
          <p:nvPr/>
        </p:nvSpPr>
        <p:spPr>
          <a:xfrm>
            <a:off x="20370440" y="35101161"/>
            <a:ext cx="9720000" cy="7427729"/>
          </a:xfrm>
          <a:prstGeom prst="roundRect">
            <a:avLst>
              <a:gd name="adj" fmla="val 0"/>
            </a:avLst>
          </a:prstGeom>
          <a:solidFill>
            <a:srgbClr val="CCCCFF"/>
          </a:solidFill>
          <a:ln w="76200">
            <a:solidFill>
              <a:srgbClr val="DADA62"/>
            </a:solidFill>
            <a:prstDash val="lgDash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en-US" sz="5089" b="1" dirty="0">
                <a:solidFill>
                  <a:schemeClr val="tx1"/>
                </a:solidFill>
                <a:latin typeface="Amasis MT Pro" panose="02040504050005020304" pitchFamily="18" charset="0"/>
              </a:rPr>
              <a:t>Future Work</a:t>
            </a:r>
          </a:p>
          <a:p>
            <a:pPr marL="576000" lvl="1" indent="-36000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latin typeface="Amasis MT Pro" panose="02040504050005020304" pitchFamily="18" charset="0"/>
              </a:rPr>
              <a:t>More social choice problems:</a:t>
            </a:r>
          </a:p>
          <a:p>
            <a:pPr marL="1080000" lvl="2" indent="-360000">
              <a:spcBef>
                <a:spcPts val="600"/>
              </a:spcBef>
              <a:spcAft>
                <a:spcPts val="0"/>
              </a:spcAft>
              <a:buFont typeface="Aptos" panose="020B0004020202020204" pitchFamily="34" charset="0"/>
              <a:buChar char="–"/>
            </a:pPr>
            <a:r>
              <a:rPr lang="en-US" sz="2400" dirty="0">
                <a:latin typeface="Amasis MT Pro" panose="02040504050005020304" pitchFamily="18" charset="0"/>
              </a:rPr>
              <a:t>Combinatorial auctions, Multi-winner voting, </a:t>
            </a:r>
          </a:p>
          <a:p>
            <a:pPr marL="720000" lvl="2" indent="0">
              <a:spcBef>
                <a:spcPts val="600"/>
              </a:spcBef>
              <a:spcAft>
                <a:spcPts val="0"/>
              </a:spcAft>
            </a:pPr>
            <a:r>
              <a:rPr lang="en-US" sz="2400" dirty="0">
                <a:latin typeface="Amasis MT Pro" panose="02040504050005020304" pitchFamily="18" charset="0"/>
              </a:rPr>
              <a:t>     Budget aggregation, Facility location, …</a:t>
            </a:r>
          </a:p>
          <a:p>
            <a:pPr marL="576000" lvl="1" indent="-360000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latin typeface="Amasis MT Pro" panose="02040504050005020304" pitchFamily="18" charset="0"/>
              </a:rPr>
              <a:t>Using other definition for “good” manipulations:</a:t>
            </a:r>
          </a:p>
          <a:p>
            <a:pPr marL="1080000" lvl="2" indent="-360000">
              <a:spcBef>
                <a:spcPts val="0"/>
              </a:spcBef>
              <a:spcAft>
                <a:spcPts val="0"/>
              </a:spcAft>
              <a:buFont typeface="Aptos" panose="020B0004020202020204" pitchFamily="34" charset="0"/>
              <a:buChar char="–"/>
            </a:pPr>
            <a:r>
              <a:rPr lang="en-US" sz="2400" dirty="0">
                <a:latin typeface="Amasis MT Pro" panose="02040504050005020304" pitchFamily="18" charset="0"/>
              </a:rPr>
              <a:t>Always profitable   </a:t>
            </a:r>
            <a:r>
              <a:rPr lang="en-US" sz="2000" dirty="0">
                <a:latin typeface="Amasis MT Pro" panose="02040504050005020304" pitchFamily="18" charset="0"/>
              </a:rPr>
              <a:t>[Brams, Jones &amp; </a:t>
            </a:r>
            <a:r>
              <a:rPr lang="en-US" sz="2000" dirty="0" err="1">
                <a:latin typeface="Amasis MT Pro" panose="02040504050005020304" pitchFamily="18" charset="0"/>
              </a:rPr>
              <a:t>Klamler</a:t>
            </a:r>
            <a:r>
              <a:rPr lang="en-US" sz="2000" dirty="0">
                <a:latin typeface="Amasis MT Pro" panose="02040504050005020304" pitchFamily="18" charset="0"/>
              </a:rPr>
              <a:t>, 2006]</a:t>
            </a:r>
          </a:p>
          <a:p>
            <a:pPr marL="1080000" lvl="2" indent="-360000">
              <a:spcBef>
                <a:spcPts val="600"/>
              </a:spcBef>
              <a:spcAft>
                <a:spcPts val="0"/>
              </a:spcAft>
              <a:buFont typeface="Aptos" panose="020B0004020202020204" pitchFamily="34" charset="0"/>
              <a:buChar char="–"/>
            </a:pPr>
            <a:r>
              <a:rPr lang="en-US" sz="2400" dirty="0">
                <a:latin typeface="Amasis MT Pro" panose="02040504050005020304" pitchFamily="18" charset="0"/>
              </a:rPr>
              <a:t>Profitable in best or worst cases  </a:t>
            </a:r>
            <a:r>
              <a:rPr lang="en-US" sz="2000" dirty="0">
                <a:latin typeface="Amasis MT Pro" panose="02040504050005020304" pitchFamily="18" charset="0"/>
              </a:rPr>
              <a:t>[Troyan &amp; T Morrill , 2020]</a:t>
            </a:r>
          </a:p>
          <a:p>
            <a:pPr marL="576000" lvl="1" indent="-360000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latin typeface="Amasis MT Pro" panose="02040504050005020304" pitchFamily="18" charset="0"/>
              </a:rPr>
              <a:t>Different types of information about the known-agents.</a:t>
            </a:r>
          </a:p>
          <a:p>
            <a:pPr marL="576000" lvl="1" indent="-360000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latin typeface="Amasis MT Pro" panose="02040504050005020304" pitchFamily="18" charset="0"/>
              </a:rPr>
              <a:t>Randomized mechanisms.</a:t>
            </a:r>
          </a:p>
          <a:p>
            <a:pPr marL="576000" lvl="1" indent="-360000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latin typeface="Amasis MT Pro" panose="02040504050005020304" pitchFamily="18" charset="0"/>
              </a:rPr>
              <a:t>More definitions:  </a:t>
            </a:r>
          </a:p>
          <a:p>
            <a:pPr marL="1177200" lvl="2" indent="-457200">
              <a:spcBef>
                <a:spcPts val="0"/>
              </a:spcBef>
              <a:spcAft>
                <a:spcPts val="0"/>
              </a:spcAft>
              <a:buFont typeface="Aptos" panose="020B0004020202020204" pitchFamily="34" charset="0"/>
              <a:buChar char="–"/>
            </a:pPr>
            <a:r>
              <a:rPr lang="en-US" sz="2400" dirty="0">
                <a:latin typeface="Amasis MT Pro" panose="02040504050005020304" pitchFamily="18" charset="0"/>
              </a:rPr>
              <a:t>Safe with-high-probability,  bit-RAT-degree….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A8AFC61-D2B2-DE03-3A39-D2DFDA8D9FC5}"/>
              </a:ext>
            </a:extLst>
          </p:cNvPr>
          <p:cNvGrpSpPr/>
          <p:nvPr/>
        </p:nvGrpSpPr>
        <p:grpSpPr>
          <a:xfrm>
            <a:off x="5850757" y="2832963"/>
            <a:ext cx="18573699" cy="2014151"/>
            <a:chOff x="4219795" y="8856682"/>
            <a:chExt cx="13139292" cy="1424838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6CF4F9DE-9604-5DEC-662C-64470A1B1D22}"/>
                </a:ext>
              </a:extLst>
            </p:cNvPr>
            <p:cNvSpPr/>
            <p:nvPr/>
          </p:nvSpPr>
          <p:spPr>
            <a:xfrm>
              <a:off x="4219795" y="8897261"/>
              <a:ext cx="4141302" cy="1384259"/>
            </a:xfrm>
            <a:prstGeom prst="roundRect">
              <a:avLst/>
            </a:prstGeom>
            <a:noFill/>
            <a:ln>
              <a:noFill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n-US" sz="4400" dirty="0">
                  <a:solidFill>
                    <a:schemeClr val="tx1"/>
                  </a:solidFill>
                  <a:latin typeface="Amasis MT Pro Medium" panose="02040604050005020304" pitchFamily="18" charset="0"/>
                </a:rPr>
                <a:t>Eden Hartman</a:t>
              </a:r>
            </a:p>
            <a:p>
              <a:pPr algn="ctr"/>
              <a:r>
                <a:rPr lang="en-US" sz="3200" dirty="0">
                  <a:solidFill>
                    <a:schemeClr val="tx1"/>
                  </a:solidFill>
                  <a:latin typeface="Amasis MT Pro Medium" panose="02040604050005020304" pitchFamily="18" charset="0"/>
                </a:rPr>
                <a:t>Bar-Ilan University</a:t>
              </a: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F95B39B1-E6A8-B38E-DACA-C676DA60D05F}"/>
                </a:ext>
              </a:extLst>
            </p:cNvPr>
            <p:cNvSpPr/>
            <p:nvPr/>
          </p:nvSpPr>
          <p:spPr>
            <a:xfrm>
              <a:off x="8062456" y="8897261"/>
              <a:ext cx="5390457" cy="1384259"/>
            </a:xfrm>
            <a:prstGeom prst="roundRect">
              <a:avLst/>
            </a:prstGeom>
            <a:noFill/>
            <a:ln>
              <a:noFill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n-US" sz="4400" dirty="0">
                  <a:solidFill>
                    <a:schemeClr val="tx1"/>
                  </a:solidFill>
                  <a:latin typeface="Amasis MT Pro Medium" panose="02040604050005020304" pitchFamily="18" charset="0"/>
                </a:rPr>
                <a:t>Erel Segal-Halevi   </a:t>
              </a:r>
            </a:p>
            <a:p>
              <a:pPr algn="ctr"/>
              <a:r>
                <a:rPr lang="en-US" sz="3200" dirty="0">
                  <a:solidFill>
                    <a:schemeClr val="tx1"/>
                  </a:solidFill>
                  <a:latin typeface="Amasis MT Pro Medium" panose="02040604050005020304" pitchFamily="18" charset="0"/>
                </a:rPr>
                <a:t>Ariel University</a:t>
              </a:r>
            </a:p>
          </p:txBody>
        </p: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0E07933A-AB67-F424-2A39-880F3589B323}"/>
                </a:ext>
              </a:extLst>
            </p:cNvPr>
            <p:cNvSpPr/>
            <p:nvPr/>
          </p:nvSpPr>
          <p:spPr>
            <a:xfrm>
              <a:off x="13154272" y="8856682"/>
              <a:ext cx="4204815" cy="1386000"/>
            </a:xfrm>
            <a:prstGeom prst="roundRect">
              <a:avLst/>
            </a:prstGeom>
            <a:noFill/>
            <a:ln>
              <a:noFill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n-US" sz="4400" dirty="0" err="1">
                  <a:solidFill>
                    <a:schemeClr val="tx1"/>
                  </a:solidFill>
                  <a:latin typeface="Amasis MT Pro Medium" panose="02040604050005020304" pitchFamily="18" charset="0"/>
                </a:rPr>
                <a:t>Biaoshuai</a:t>
              </a:r>
              <a:r>
                <a:rPr lang="en-US" sz="4400" dirty="0">
                  <a:solidFill>
                    <a:schemeClr val="tx1"/>
                  </a:solidFill>
                  <a:latin typeface="Amasis MT Pro Medium" panose="02040604050005020304" pitchFamily="18" charset="0"/>
                </a:rPr>
                <a:t> Tao</a:t>
              </a:r>
            </a:p>
            <a:p>
              <a:pPr algn="ctr"/>
              <a:r>
                <a:rPr lang="en-US" sz="3200" dirty="0">
                  <a:solidFill>
                    <a:schemeClr val="tx1"/>
                  </a:solidFill>
                  <a:latin typeface="Amasis MT Pro Medium" panose="02040604050005020304" pitchFamily="18" charset="0"/>
                </a:rPr>
                <a:t>Shanghai Jiao Tong</a:t>
              </a: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80E07480-83BC-1EA7-498E-8BA2E6FA1FFA}"/>
              </a:ext>
            </a:extLst>
          </p:cNvPr>
          <p:cNvSpPr txBox="1"/>
          <p:nvPr/>
        </p:nvSpPr>
        <p:spPr>
          <a:xfrm>
            <a:off x="27542933" y="2648265"/>
            <a:ext cx="2461515" cy="483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44"/>
              <a:t>arXiv  2502.18805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8BB99E0-778A-91DF-306B-F8696A80FE2F}"/>
              </a:ext>
            </a:extLst>
          </p:cNvPr>
          <p:cNvSpPr txBox="1"/>
          <p:nvPr/>
        </p:nvSpPr>
        <p:spPr>
          <a:xfrm>
            <a:off x="9654328" y="5192852"/>
            <a:ext cx="10966557" cy="21031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2000" algn="ctr">
              <a:spcBef>
                <a:spcPts val="200"/>
              </a:spcBef>
              <a:spcAft>
                <a:spcPts val="200"/>
              </a:spcAft>
            </a:pPr>
            <a:r>
              <a:rPr lang="en-US" sz="4400" b="1" dirty="0">
                <a:latin typeface="Amasis MT Pro" panose="02040504050005020304" pitchFamily="18" charset="0"/>
              </a:rPr>
              <a:t>  Assumptions:</a:t>
            </a:r>
            <a:endParaRPr lang="he-IL" sz="4400" b="1" dirty="0">
              <a:latin typeface="Amasis MT Pro" panose="02040504050005020304" pitchFamily="18" charset="0"/>
            </a:endParaRPr>
          </a:p>
          <a:p>
            <a:pPr marL="72000" indent="-360000" algn="ctr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4000" i="1" dirty="0">
                <a:latin typeface="Amasis MT Pro" panose="02040504050005020304" pitchFamily="18" charset="0"/>
              </a:rPr>
              <a:t>Risky</a:t>
            </a:r>
            <a:r>
              <a:rPr lang="en-US" sz="4000" dirty="0">
                <a:latin typeface="Amasis MT Pro" panose="02040504050005020304" pitchFamily="18" charset="0"/>
              </a:rPr>
              <a:t> manipulations are </a:t>
            </a:r>
            <a:r>
              <a:rPr lang="en-US" sz="4000">
                <a:latin typeface="Amasis MT Pro" panose="02040504050005020304" pitchFamily="18" charset="0"/>
              </a:rPr>
              <a:t>less likely.</a:t>
            </a:r>
            <a:endParaRPr lang="en-US" sz="4000" dirty="0">
              <a:latin typeface="Amasis MT Pro" panose="02040504050005020304" pitchFamily="18" charset="0"/>
            </a:endParaRPr>
          </a:p>
          <a:p>
            <a:pPr marL="72000" indent="-360000" algn="ctr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4000" dirty="0">
                <a:latin typeface="Amasis MT Pro" panose="02040504050005020304" pitchFamily="18" charset="0"/>
              </a:rPr>
              <a:t>Collecting </a:t>
            </a:r>
            <a:r>
              <a:rPr lang="en-US" sz="4000" i="1" dirty="0">
                <a:latin typeface="Amasis MT Pro" panose="02040504050005020304" pitchFamily="18" charset="0"/>
              </a:rPr>
              <a:t>information on others</a:t>
            </a:r>
            <a:r>
              <a:rPr lang="en-US" sz="4000" dirty="0">
                <a:latin typeface="Amasis MT Pro" panose="02040504050005020304" pitchFamily="18" charset="0"/>
              </a:rPr>
              <a:t> </a:t>
            </a:r>
            <a:r>
              <a:rPr lang="en-US" sz="4000">
                <a:latin typeface="Amasis MT Pro" panose="02040504050005020304" pitchFamily="18" charset="0"/>
              </a:rPr>
              <a:t>is costly.</a:t>
            </a:r>
            <a:endParaRPr lang="en-US" sz="4000" dirty="0">
              <a:latin typeface="Amasis MT Pro" panose="02040504050005020304" pitchFamily="18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4608B21F-DFAE-34AF-7BD8-38F984D0C159}"/>
              </a:ext>
            </a:extLst>
          </p:cNvPr>
          <p:cNvSpPr txBox="1"/>
          <p:nvPr/>
        </p:nvSpPr>
        <p:spPr>
          <a:xfrm>
            <a:off x="560239" y="9300600"/>
            <a:ext cx="29154734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sz="4800" b="1" dirty="0">
                <a:latin typeface="Amasis MT Pro" panose="02040504050005020304" pitchFamily="18" charset="0"/>
              </a:rPr>
              <a:t>Smallest number of agents whose reports, if known, allow another agent to safely manipulate</a:t>
            </a:r>
          </a:p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sz="4000" b="1" dirty="0">
                <a:latin typeface="Amasis MT Pro" panose="02040504050005020304" pitchFamily="18" charset="0"/>
              </a:rPr>
              <a:t>[If</a:t>
            </a:r>
            <a:r>
              <a:rPr lang="he-IL" sz="4000" b="1" dirty="0">
                <a:latin typeface="Amasis MT Pro" panose="02040504050005020304" pitchFamily="18" charset="0"/>
              </a:rPr>
              <a:t> </a:t>
            </a:r>
            <a:r>
              <a:rPr lang="en-US" sz="4000" b="1" dirty="0">
                <a:latin typeface="Amasis MT Pro" panose="02040504050005020304" pitchFamily="18" charset="0"/>
              </a:rPr>
              <a:t>knowing the reports of all n−1 other agents is still insufficient, we define RAT-Degree = </a:t>
            </a:r>
            <a:r>
              <a:rPr lang="en-US" sz="4000" b="1" i="1" dirty="0">
                <a:latin typeface="Amasis MT Pro" panose="02040504050005020304" pitchFamily="18" charset="0"/>
              </a:rPr>
              <a:t>n</a:t>
            </a:r>
            <a:r>
              <a:rPr lang="en-US" sz="4000" b="1" dirty="0">
                <a:latin typeface="Amasis MT Pro" panose="02040504050005020304" pitchFamily="18" charset="0"/>
              </a:rPr>
              <a:t>]</a:t>
            </a:r>
            <a:endParaRPr lang="en-US" sz="4000" b="1" dirty="0">
              <a:solidFill>
                <a:schemeClr val="bg1"/>
              </a:solidFill>
              <a:latin typeface="Amasis MT Pro" panose="02040504050005020304" pitchFamily="18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69C20D20-700D-FB67-FD40-219541CF19B3}"/>
              </a:ext>
            </a:extLst>
          </p:cNvPr>
          <p:cNvSpPr txBox="1"/>
          <p:nvPr/>
        </p:nvSpPr>
        <p:spPr>
          <a:xfrm>
            <a:off x="6601807" y="8162039"/>
            <a:ext cx="1928595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0"/>
              </a:spcBef>
              <a:spcAft>
                <a:spcPts val="400"/>
              </a:spcAft>
            </a:pPr>
            <a:r>
              <a:rPr lang="en-US" sz="6000" b="1" dirty="0">
                <a:latin typeface="Amasis MT Pro" panose="02040504050005020304" pitchFamily="18" charset="0"/>
              </a:rPr>
              <a:t>We evaluate mechanisms by their </a:t>
            </a:r>
            <a:r>
              <a:rPr lang="en-US" sz="6000" b="1" i="1" u="sng" dirty="0">
                <a:latin typeface="Amasis MT Pro" panose="02040504050005020304" pitchFamily="18" charset="0"/>
              </a:rPr>
              <a:t>RAT-Degree</a:t>
            </a:r>
            <a:r>
              <a:rPr lang="en-US" sz="6000" b="1" i="1" dirty="0">
                <a:latin typeface="Amasis MT Pro" panose="02040504050005020304" pitchFamily="18" charset="0"/>
              </a:rPr>
              <a:t>:</a:t>
            </a:r>
            <a:endParaRPr lang="en-US" sz="4800" dirty="0">
              <a:latin typeface="Amasis MT Pro" panose="02040504050005020304" pitchFamily="18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447AFFB-B8D3-D353-18B4-2F727CBF091E}"/>
              </a:ext>
            </a:extLst>
          </p:cNvPr>
          <p:cNvSpPr txBox="1"/>
          <p:nvPr/>
        </p:nvSpPr>
        <p:spPr>
          <a:xfrm>
            <a:off x="571366" y="5192852"/>
            <a:ext cx="8125303" cy="21031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200"/>
              </a:spcBef>
              <a:spcAft>
                <a:spcPts val="200"/>
              </a:spcAft>
            </a:pPr>
            <a:r>
              <a:rPr lang="en-US" sz="4400" b="1" dirty="0">
                <a:latin typeface="Amasis MT Pro" panose="02040504050005020304" pitchFamily="18" charset="0"/>
              </a:rPr>
              <a:t>  Goal:  </a:t>
            </a:r>
            <a:endParaRPr lang="en-US" sz="4000" b="1" dirty="0">
              <a:latin typeface="Amasis MT Pro" panose="02040504050005020304" pitchFamily="18" charset="0"/>
            </a:endParaRPr>
          </a:p>
          <a:p>
            <a:pPr algn="ctr">
              <a:spcBef>
                <a:spcPts val="200"/>
              </a:spcBef>
              <a:spcAft>
                <a:spcPts val="200"/>
              </a:spcAft>
            </a:pPr>
            <a:r>
              <a:rPr lang="en-US" sz="4000" dirty="0">
                <a:latin typeface="Amasis MT Pro" panose="02040504050005020304" pitchFamily="18" charset="0"/>
              </a:rPr>
              <a:t>Design mechanisms that </a:t>
            </a:r>
            <a:r>
              <a:rPr lang="en-US" sz="4000">
                <a:latin typeface="Amasis MT Pro" panose="02040504050005020304" pitchFamily="18" charset="0"/>
              </a:rPr>
              <a:t>are </a:t>
            </a:r>
            <a:br>
              <a:rPr lang="en-US" sz="4000">
                <a:latin typeface="Amasis MT Pro" panose="02040504050005020304" pitchFamily="18" charset="0"/>
              </a:rPr>
            </a:br>
            <a:r>
              <a:rPr lang="en-US" sz="4000">
                <a:latin typeface="Amasis MT Pro" panose="02040504050005020304" pitchFamily="18" charset="0"/>
              </a:rPr>
              <a:t>less </a:t>
            </a:r>
            <a:r>
              <a:rPr lang="en-US" sz="4000" dirty="0">
                <a:latin typeface="Amasis MT Pro" panose="02040504050005020304" pitchFamily="18" charset="0"/>
              </a:rPr>
              <a:t>likely to </a:t>
            </a:r>
            <a:r>
              <a:rPr lang="en-US" sz="4000">
                <a:latin typeface="Amasis MT Pro" panose="02040504050005020304" pitchFamily="18" charset="0"/>
              </a:rPr>
              <a:t>be manipulated.</a:t>
            </a:r>
            <a:endParaRPr lang="en-US" sz="4000" dirty="0">
              <a:latin typeface="Amasis MT Pro" panose="020405040500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BC605A-A09D-8139-EA5F-8601188B8C0E}"/>
              </a:ext>
            </a:extLst>
          </p:cNvPr>
          <p:cNvSpPr txBox="1"/>
          <p:nvPr/>
        </p:nvSpPr>
        <p:spPr>
          <a:xfrm>
            <a:off x="21346775" y="5192852"/>
            <a:ext cx="8357072" cy="20518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2000" algn="ctr">
              <a:spcBef>
                <a:spcPts val="200"/>
              </a:spcBef>
              <a:spcAft>
                <a:spcPts val="200"/>
              </a:spcAft>
            </a:pPr>
            <a:r>
              <a:rPr lang="en-US" sz="4400" b="1" dirty="0">
                <a:latin typeface="Amasis MT Pro" panose="02040504050005020304" pitchFamily="18" charset="0"/>
              </a:rPr>
              <a:t>   Solution:</a:t>
            </a:r>
            <a:endParaRPr lang="he-IL" sz="4400" b="1" dirty="0">
              <a:latin typeface="Amasis MT Pro" panose="02040504050005020304" pitchFamily="18" charset="0"/>
            </a:endParaRPr>
          </a:p>
          <a:p>
            <a:pPr algn="ctr">
              <a:spcBef>
                <a:spcPts val="200"/>
              </a:spcBef>
              <a:spcAft>
                <a:spcPts val="200"/>
              </a:spcAft>
            </a:pPr>
            <a:r>
              <a:rPr lang="en-US" sz="4000" dirty="0">
                <a:latin typeface="Amasis MT Pro" panose="02040504050005020304" pitchFamily="18" charset="0"/>
              </a:rPr>
              <a:t>Design mechanisms that require a lot of </a:t>
            </a:r>
            <a:r>
              <a:rPr lang="en-US" sz="4000" i="1" dirty="0">
                <a:latin typeface="Amasis MT Pro" panose="02040504050005020304" pitchFamily="18" charset="0"/>
              </a:rPr>
              <a:t>information</a:t>
            </a:r>
            <a:r>
              <a:rPr lang="en-US" sz="4000" dirty="0">
                <a:latin typeface="Amasis MT Pro" panose="02040504050005020304" pitchFamily="18" charset="0"/>
              </a:rPr>
              <a:t> to </a:t>
            </a:r>
            <a:r>
              <a:rPr lang="en-US" sz="4000">
                <a:latin typeface="Amasis MT Pro" panose="02040504050005020304" pitchFamily="18" charset="0"/>
              </a:rPr>
              <a:t>manipulate </a:t>
            </a:r>
            <a:r>
              <a:rPr lang="en-US" sz="4000" i="1">
                <a:latin typeface="Amasis MT Pro" panose="02040504050005020304" pitchFamily="18" charset="0"/>
              </a:rPr>
              <a:t>safely.</a:t>
            </a:r>
            <a:endParaRPr lang="en-US" sz="4000" i="1" dirty="0">
              <a:latin typeface="Amasis MT Pro" panose="02040504050005020304" pitchFamily="18" charset="0"/>
            </a:endParaRPr>
          </a:p>
        </p:txBody>
      </p:sp>
      <p:pic>
        <p:nvPicPr>
          <p:cNvPr id="1028" name="Picture 4" descr="Goal achievement Generic color lineal-color icon | Freepik">
            <a:extLst>
              <a:ext uri="{FF2B5EF4-FFF2-40B4-BE49-F238E27FC236}">
                <a16:creationId xmlns:a16="http://schemas.microsoft.com/office/drawing/2014/main" id="{2B0B2969-B726-1311-AADC-ABCD4101FF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86" b="89844" l="9961" r="98633">
                        <a14:foregroundMark x1="40820" y1="19727" x2="71289" y2="48828"/>
                        <a14:foregroundMark x1="71289" y1="48828" x2="76953" y2="29297"/>
                        <a14:foregroundMark x1="76953" y1="29297" x2="60742" y2="17188"/>
                        <a14:foregroundMark x1="60742" y1="17188" x2="58203" y2="18164"/>
                        <a14:foregroundMark x1="85156" y1="6836" x2="75391" y2="16211"/>
                        <a14:foregroundMark x1="75391" y1="16211" x2="82617" y2="26172"/>
                        <a14:foregroundMark x1="82617" y1="26172" x2="98633" y2="4492"/>
                        <a14:foregroundMark x1="98633" y1="4492" x2="94531" y2="1953"/>
                        <a14:foregroundMark x1="73828" y1="586" x2="60742" y2="586"/>
                        <a14:foregroundMark x1="60742" y1="586" x2="48242" y2="5078"/>
                        <a14:foregroundMark x1="48242" y1="5078" x2="33533" y2="26242"/>
                        <a14:foregroundMark x1="29102" y1="32617" x2="30664" y2="44336"/>
                        <a14:foregroundMark x1="30664" y1="44336" x2="35352" y2="55273"/>
                        <a14:foregroundMark x1="35352" y1="55273" x2="41215" y2="58522"/>
                        <a14:foregroundMark x1="56921" y1="64942" x2="61523" y2="66016"/>
                        <a14:foregroundMark x1="55911" y1="64706" x2="56128" y2="64757"/>
                        <a14:foregroundMark x1="61523" y1="66016" x2="68524" y2="64803"/>
                        <a14:foregroundMark x1="78134" y1="61001" x2="92578" y2="42773"/>
                        <a14:foregroundMark x1="92578" y1="42773" x2="97656" y2="6836"/>
                        <a14:foregroundMark x1="97656" y1="6836" x2="95703" y2="1953"/>
                        <a14:backgroundMark x1="21484" y1="60352" x2="35352" y2="83008"/>
                        <a14:backgroundMark x1="35352" y1="83008" x2="48047" y2="89844"/>
                        <a14:backgroundMark x1="48047" y1="89844" x2="57031" y2="84961"/>
                        <a14:backgroundMark x1="57031" y1="84961" x2="65820" y2="74219"/>
                        <a14:backgroundMark x1="65820" y1="74219" x2="75781" y2="70508"/>
                        <a14:backgroundMark x1="75781" y1="70508" x2="78906" y2="70703"/>
                        <a14:backgroundMark x1="87109" y1="65234" x2="63477" y2="69727"/>
                        <a14:backgroundMark x1="63477" y1="69727" x2="24023" y2="68555"/>
                        <a14:backgroundMark x1="24023" y1="68555" x2="7617" y2="77539"/>
                        <a14:backgroundMark x1="7617" y1="77539" x2="14648" y2="94141"/>
                        <a14:backgroundMark x1="14648" y1="94141" x2="42188" y2="91602"/>
                        <a14:backgroundMark x1="42188" y1="91602" x2="47070" y2="89453"/>
                        <a14:backgroundMark x1="50781" y1="92578" x2="76367" y2="86914"/>
                        <a14:backgroundMark x1="76367" y1="86914" x2="89844" y2="71094"/>
                        <a14:backgroundMark x1="89844" y1="71094" x2="80273" y2="68164"/>
                        <a14:backgroundMark x1="80273" y1="68164" x2="38672" y2="89063"/>
                        <a14:backgroundMark x1="85156" y1="64063" x2="73242" y2="65039"/>
                        <a14:backgroundMark x1="73242" y1="65039" x2="84961" y2="66211"/>
                        <a14:backgroundMark x1="84961" y1="66211" x2="85156" y2="64648"/>
                        <a14:backgroundMark x1="85156" y1="64648" x2="73828" y2="64648"/>
                        <a14:backgroundMark x1="73828" y1="64648" x2="65430" y2="75781"/>
                        <a14:backgroundMark x1="65430" y1="75781" x2="70117" y2="79102"/>
                        <a14:backgroundMark x1="69531" y1="67578" x2="70703" y2="68359"/>
                        <a14:backgroundMark x1="52344" y1="65625" x2="40234" y2="61133"/>
                        <a14:backgroundMark x1="40234" y1="61133" x2="17969" y2="61328"/>
                        <a14:backgroundMark x1="17969" y1="61328" x2="21875" y2="77930"/>
                        <a14:backgroundMark x1="21875" y1="77930" x2="65430" y2="76172"/>
                        <a14:backgroundMark x1="65430" y1="76172" x2="57227" y2="67383"/>
                        <a14:backgroundMark x1="57227" y1="67383" x2="51367" y2="64453"/>
                        <a14:backgroundMark x1="7617" y1="19727" x2="10938" y2="33789"/>
                        <a14:backgroundMark x1="10938" y1="33789" x2="22852" y2="34375"/>
                        <a14:backgroundMark x1="22852" y1="34375" x2="35352" y2="13086"/>
                        <a14:backgroundMark x1="35352" y1="13086" x2="24219" y2="5859"/>
                        <a14:backgroundMark x1="24219" y1="5859" x2="2148" y2="14258"/>
                        <a14:backgroundMark x1="2148" y1="14258" x2="2930" y2="22852"/>
                        <a14:backgroundMark x1="16992" y1="29688" x2="29688" y2="23047"/>
                        <a14:backgroundMark x1="29688" y1="23047" x2="25781" y2="31250"/>
                        <a14:backgroundMark x1="25781" y1="31250" x2="32422" y2="15820"/>
                        <a14:backgroundMark x1="32422" y1="15820" x2="32422" y2="10938"/>
                        <a14:backgroundMark x1="32031" y1="17773" x2="30859" y2="22461"/>
                        <a14:backgroundMark x1="30859" y1="22461" x2="26953" y2="29688"/>
                        <a14:backgroundMark x1="21094" y1="6250" x2="10742" y2="5469"/>
                        <a14:backgroundMark x1="10742" y1="5469" x2="2930" y2="17383"/>
                        <a14:backgroundMark x1="2930" y1="17383" x2="21094" y2="9766"/>
                        <a14:backgroundMark x1="21094" y1="9766" x2="25391" y2="1563"/>
                        <a14:backgroundMark x1="8594" y1="977" x2="20703" y2="8984"/>
                        <a14:backgroundMark x1="20703" y1="8984" x2="3906" y2="2930"/>
                        <a14:backgroundMark x1="3906" y1="2930" x2="2930" y2="3516"/>
                        <a14:backgroundMark x1="30469" y1="64453" x2="9961" y2="59961"/>
                        <a14:backgroundMark x1="9961" y1="59961" x2="15430" y2="76953"/>
                        <a14:backgroundMark x1="15430" y1="76953" x2="25195" y2="63672"/>
                        <a14:backgroundMark x1="25195" y1="63672" x2="24609" y2="593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910" b="31288"/>
          <a:stretch>
            <a:fillRect/>
          </a:stretch>
        </p:blipFill>
        <p:spPr bwMode="auto">
          <a:xfrm>
            <a:off x="2998962" y="4796451"/>
            <a:ext cx="1181803" cy="1111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06004187-05EB-96DF-D977-5FBCB3DAE7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573689" y="20512315"/>
            <a:ext cx="8820000" cy="1281219"/>
          </a:xfrm>
          <a:prstGeom prst="rect">
            <a:avLst/>
          </a:prstGeom>
        </p:spPr>
      </p:pic>
      <p:pic>
        <p:nvPicPr>
          <p:cNvPr id="85" name="Picture 84">
            <a:extLst>
              <a:ext uri="{FF2B5EF4-FFF2-40B4-BE49-F238E27FC236}">
                <a16:creationId xmlns:a16="http://schemas.microsoft.com/office/drawing/2014/main" id="{C8D3BC0F-9DA5-7DDC-1A19-992BD45BC98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13969" y="20527334"/>
            <a:ext cx="8820000" cy="1281219"/>
          </a:xfrm>
          <a:prstGeom prst="rect">
            <a:avLst/>
          </a:prstGeom>
        </p:spPr>
      </p:pic>
      <p:sp>
        <p:nvSpPr>
          <p:cNvPr id="90" name="TextBox 89">
            <a:extLst>
              <a:ext uri="{FF2B5EF4-FFF2-40B4-BE49-F238E27FC236}">
                <a16:creationId xmlns:a16="http://schemas.microsoft.com/office/drawing/2014/main" id="{53FAD228-733E-B44D-6018-41AB1091E023}"/>
              </a:ext>
            </a:extLst>
          </p:cNvPr>
          <p:cNvSpPr txBox="1"/>
          <p:nvPr/>
        </p:nvSpPr>
        <p:spPr>
          <a:xfrm>
            <a:off x="1056258" y="19323243"/>
            <a:ext cx="2803555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algn="ctr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3800">
                <a:latin typeface="Amasis MT Pro" panose="02040504050005020304" pitchFamily="18" charset="0"/>
              </a:rPr>
              <a:t>Our approach refines the binary distinction between truthful and untruthful mechanisms into a scale </a:t>
            </a:r>
            <a:r>
              <a:rPr lang="en-US" sz="3800" dirty="0">
                <a:latin typeface="Amasis MT Pro" panose="02040504050005020304" pitchFamily="18" charset="0"/>
              </a:rPr>
              <a:t>of n+</a:t>
            </a:r>
            <a:r>
              <a:rPr lang="en-US" sz="3800">
                <a:latin typeface="Amasis MT Pro" panose="02040504050005020304" pitchFamily="18" charset="0"/>
              </a:rPr>
              <a:t>1 values.</a:t>
            </a:r>
            <a:endParaRPr lang="en-US" sz="3800" dirty="0">
              <a:latin typeface="Amasis MT Pro" panose="02040504050005020304" pitchFamily="18" charset="0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D1F08E2C-63C6-AA18-587D-FB3997494C82}"/>
              </a:ext>
            </a:extLst>
          </p:cNvPr>
          <p:cNvSpPr txBox="1"/>
          <p:nvPr/>
        </p:nvSpPr>
        <p:spPr>
          <a:xfrm>
            <a:off x="7107731" y="18303090"/>
            <a:ext cx="160597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0"/>
              </a:spcBef>
              <a:spcAft>
                <a:spcPts val="400"/>
              </a:spcAft>
            </a:pPr>
            <a:r>
              <a:rPr lang="en-US" sz="6000" b="1" dirty="0">
                <a:latin typeface="Amasis MT Pro" panose="02040504050005020304" pitchFamily="18" charset="0"/>
              </a:rPr>
              <a:t>Properties</a:t>
            </a:r>
            <a:endParaRPr lang="en-US" sz="4800" dirty="0">
              <a:latin typeface="Amasis MT Pro" panose="02040504050005020304" pitchFamily="18" charset="0"/>
            </a:endParaRP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1DD824FC-F9D0-C2A5-1341-F85058B42708}"/>
              </a:ext>
            </a:extLst>
          </p:cNvPr>
          <p:cNvSpPr/>
          <p:nvPr/>
        </p:nvSpPr>
        <p:spPr>
          <a:xfrm>
            <a:off x="323738" y="14707742"/>
            <a:ext cx="14652000" cy="32400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3E6CE128-EA1B-8B35-084B-DDD50EBF2928}"/>
                  </a:ext>
                </a:extLst>
              </p:cNvPr>
              <p:cNvSpPr txBox="1"/>
              <p:nvPr/>
            </p:nvSpPr>
            <p:spPr>
              <a:xfrm>
                <a:off x="14425191" y="20328280"/>
                <a:ext cx="1557276" cy="10413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spcBef>
                    <a:spcPts val="200"/>
                  </a:spcBef>
                  <a:spcAft>
                    <a:spcPts val="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000" b="0" i="1" smtClean="0">
                          <a:latin typeface="Cambria Math" panose="02040503050406030204" pitchFamily="18" charset="0"/>
                        </a:rPr>
                        <m:t>⇒</m:t>
                      </m:r>
                    </m:oMath>
                  </m:oMathPara>
                </a14:m>
                <a:endParaRPr lang="en-US" sz="6000" dirty="0">
                  <a:latin typeface="Amasis MT Pro" panose="02040504050005020304" pitchFamily="18" charset="0"/>
                </a:endParaRPr>
              </a:p>
            </p:txBody>
          </p:sp>
        </mc:Choice>
        <mc:Fallback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3E6CE128-EA1B-8B35-084B-DDD50EBF29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25191" y="20328280"/>
                <a:ext cx="1557276" cy="104131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8" name="TextBox 97">
            <a:extLst>
              <a:ext uri="{FF2B5EF4-FFF2-40B4-BE49-F238E27FC236}">
                <a16:creationId xmlns:a16="http://schemas.microsoft.com/office/drawing/2014/main" id="{79407C45-8DD7-7A46-D03A-D6D005AD731D}"/>
              </a:ext>
            </a:extLst>
          </p:cNvPr>
          <p:cNvSpPr txBox="1"/>
          <p:nvPr/>
        </p:nvSpPr>
        <p:spPr>
          <a:xfrm>
            <a:off x="108453" y="22210632"/>
            <a:ext cx="3005830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sz="3800">
                <a:latin typeface="Aptos" panose="020B0004020202020204" pitchFamily="34" charset="0"/>
              </a:rPr>
              <a:t>• </a:t>
            </a:r>
            <a:r>
              <a:rPr lang="en-US" sz="3800">
                <a:latin typeface="Amasis MT Pro" panose="02040504050005020304" pitchFamily="18" charset="0"/>
              </a:rPr>
              <a:t>Applicable </a:t>
            </a:r>
            <a:r>
              <a:rPr lang="en-US" sz="3800" dirty="0">
                <a:latin typeface="Amasis MT Pro" panose="02040504050005020304" pitchFamily="18" charset="0"/>
              </a:rPr>
              <a:t>to all social </a:t>
            </a:r>
            <a:r>
              <a:rPr lang="en-US" sz="3800">
                <a:latin typeface="Amasis MT Pro" panose="02040504050005020304" pitchFamily="18" charset="0"/>
              </a:rPr>
              <a:t>choice settings;     </a:t>
            </a:r>
            <a:r>
              <a:rPr lang="en-US" sz="3800">
                <a:latin typeface="Aptos" panose="020B0004020202020204" pitchFamily="34" charset="0"/>
              </a:rPr>
              <a:t>• </a:t>
            </a:r>
            <a:r>
              <a:rPr lang="en-US" sz="3800">
                <a:latin typeface="Amasis MT Pro" panose="02040504050005020304" pitchFamily="18" charset="0"/>
              </a:rPr>
              <a:t>Does </a:t>
            </a:r>
            <a:r>
              <a:rPr lang="en-US" sz="3800" dirty="0">
                <a:latin typeface="Amasis MT Pro" panose="02040504050005020304" pitchFamily="18" charset="0"/>
              </a:rPr>
              <a:t>not depend on the specific problem </a:t>
            </a:r>
            <a:r>
              <a:rPr lang="en-US" sz="3800">
                <a:latin typeface="Amasis MT Pro" panose="02040504050005020304" pitchFamily="18" charset="0"/>
              </a:rPr>
              <a:t>or input;     </a:t>
            </a:r>
            <a:r>
              <a:rPr lang="en-US" sz="3800">
                <a:latin typeface="Aptos" panose="020B0004020202020204" pitchFamily="34" charset="0"/>
              </a:rPr>
              <a:t>• </a:t>
            </a:r>
            <a:r>
              <a:rPr lang="en-US" sz="3800">
                <a:latin typeface="Amasis MT Pro" panose="02040504050005020304" pitchFamily="18" charset="0"/>
              </a:rPr>
              <a:t>Applicable </a:t>
            </a:r>
            <a:r>
              <a:rPr lang="en-US" sz="3800" dirty="0">
                <a:latin typeface="Amasis MT Pro" panose="02040504050005020304" pitchFamily="18" charset="0"/>
              </a:rPr>
              <a:t>to cardinal and </a:t>
            </a:r>
            <a:r>
              <a:rPr lang="en-US" sz="3800">
                <a:latin typeface="Amasis MT Pro" panose="02040504050005020304" pitchFamily="18" charset="0"/>
              </a:rPr>
              <a:t>ordinal valuations.</a:t>
            </a:r>
            <a:endParaRPr lang="en-US" sz="3800" dirty="0">
              <a:latin typeface="Amasis MT Pro" panose="02040504050005020304" pitchFamily="18" charset="0"/>
            </a:endParaRPr>
          </a:p>
        </p:txBody>
      </p: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1F1C8E5B-D5AC-0CCE-FE3A-8E347FFC4A19}"/>
              </a:ext>
            </a:extLst>
          </p:cNvPr>
          <p:cNvGrpSpPr/>
          <p:nvPr/>
        </p:nvGrpSpPr>
        <p:grpSpPr>
          <a:xfrm>
            <a:off x="857570" y="23292789"/>
            <a:ext cx="10733809" cy="3132000"/>
            <a:chOff x="882175" y="24663224"/>
            <a:chExt cx="10733809" cy="3132000"/>
          </a:xfrm>
        </p:grpSpPr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6F143AB2-4DB1-C3D3-F97C-81D338B121E9}"/>
                </a:ext>
              </a:extLst>
            </p:cNvPr>
            <p:cNvSpPr/>
            <p:nvPr/>
          </p:nvSpPr>
          <p:spPr>
            <a:xfrm>
              <a:off x="882175" y="24663224"/>
              <a:ext cx="10733809" cy="3132000"/>
            </a:xfrm>
            <a:prstGeom prst="rect">
              <a:avLst/>
            </a:prstGeom>
            <a:solidFill>
              <a:srgbClr val="FBEE9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4C133F84-72E0-9358-DBE4-021E2B0F2486}"/>
                </a:ext>
              </a:extLst>
            </p:cNvPr>
            <p:cNvSpPr txBox="1"/>
            <p:nvPr/>
          </p:nvSpPr>
          <p:spPr>
            <a:xfrm>
              <a:off x="1048156" y="24844230"/>
              <a:ext cx="10401846" cy="27699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600"/>
                </a:spcBef>
                <a:spcAft>
                  <a:spcPts val="600"/>
                </a:spcAft>
              </a:pPr>
              <a:r>
                <a:rPr lang="en-US" sz="3600" dirty="0">
                  <a:latin typeface="Amasis MT Pro" panose="02040504050005020304" pitchFamily="18" charset="0"/>
                </a:rPr>
                <a:t>Previous Definitions: A mechanism f is</a:t>
              </a:r>
            </a:p>
            <a:p>
              <a:pPr marL="571500" indent="-571500">
                <a:spcBef>
                  <a:spcPts val="600"/>
                </a:spcBef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sz="3600" b="1" dirty="0">
                  <a:latin typeface="Amasis MT Pro" panose="02040504050005020304" pitchFamily="18" charset="0"/>
                </a:rPr>
                <a:t>Truthful</a:t>
              </a:r>
              <a:r>
                <a:rPr lang="en-US" sz="3600" dirty="0">
                  <a:latin typeface="Amasis MT Pro" panose="02040504050005020304" pitchFamily="18" charset="0"/>
                </a:rPr>
                <a:t> = No manipulation is profitable.</a:t>
              </a:r>
            </a:p>
            <a:p>
              <a:pPr marL="571500" indent="-571500">
                <a:spcBef>
                  <a:spcPts val="600"/>
                </a:spcBef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sz="3600" b="1" dirty="0">
                  <a:latin typeface="Amasis MT Pro" panose="02040504050005020304" pitchFamily="18" charset="0"/>
                </a:rPr>
                <a:t>RAT</a:t>
              </a:r>
              <a:r>
                <a:rPr lang="en-US" sz="3600" dirty="0">
                  <a:latin typeface="Amasis MT Pro" panose="02040504050005020304" pitchFamily="18" charset="0"/>
                </a:rPr>
                <a:t> = No manipulation is both profitable &amp; safe.</a:t>
              </a:r>
            </a:p>
            <a:p>
              <a:pPr>
                <a:spcBef>
                  <a:spcPts val="600"/>
                </a:spcBef>
                <a:spcAft>
                  <a:spcPts val="600"/>
                </a:spcAft>
              </a:pPr>
              <a:r>
                <a:rPr lang="en-US" sz="3600" dirty="0">
                  <a:latin typeface="Amasis MT Pro" panose="02040504050005020304" pitchFamily="18" charset="0"/>
                </a:rPr>
                <a:t>    (</a:t>
              </a:r>
              <a:r>
                <a:rPr lang="en-US" sz="3600" b="1" dirty="0">
                  <a:latin typeface="Amasis MT Pro" panose="02040504050005020304" pitchFamily="18" charset="0"/>
                </a:rPr>
                <a:t>R</a:t>
              </a:r>
              <a:r>
                <a:rPr lang="en-US" sz="3600" dirty="0">
                  <a:latin typeface="Amasis MT Pro" panose="02040504050005020304" pitchFamily="18" charset="0"/>
                </a:rPr>
                <a:t>isk-</a:t>
              </a:r>
              <a:r>
                <a:rPr lang="en-US" sz="3600" b="1" dirty="0">
                  <a:latin typeface="Amasis MT Pro" panose="02040504050005020304" pitchFamily="18" charset="0"/>
                </a:rPr>
                <a:t>A</a:t>
              </a:r>
              <a:r>
                <a:rPr lang="en-US" sz="3600" dirty="0">
                  <a:latin typeface="Amasis MT Pro" panose="02040504050005020304" pitchFamily="18" charset="0"/>
                </a:rPr>
                <a:t>voiding </a:t>
              </a:r>
              <a:r>
                <a:rPr lang="en-US" sz="3600" b="1" dirty="0">
                  <a:latin typeface="Amasis MT Pro" panose="02040504050005020304" pitchFamily="18" charset="0"/>
                </a:rPr>
                <a:t>T</a:t>
              </a:r>
              <a:r>
                <a:rPr lang="en-US" sz="3600" dirty="0">
                  <a:latin typeface="Amasis MT Pro" panose="02040504050005020304" pitchFamily="18" charset="0"/>
                </a:rPr>
                <a:t>ruthful)  [Bu, Song, &amp; Tao, 2023]</a:t>
              </a:r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87285737-2602-F4E0-E505-710327D25C6C}"/>
              </a:ext>
            </a:extLst>
          </p:cNvPr>
          <p:cNvGrpSpPr/>
          <p:nvPr/>
        </p:nvGrpSpPr>
        <p:grpSpPr>
          <a:xfrm>
            <a:off x="12448949" y="23292789"/>
            <a:ext cx="16968694" cy="3132000"/>
            <a:chOff x="12262338" y="24743303"/>
            <a:chExt cx="16968694" cy="3132000"/>
          </a:xfrm>
        </p:grpSpPr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1EC2DD75-CDA3-EFD0-C19B-64BDF6DA66A1}"/>
                </a:ext>
              </a:extLst>
            </p:cNvPr>
            <p:cNvSpPr/>
            <p:nvPr/>
          </p:nvSpPr>
          <p:spPr>
            <a:xfrm>
              <a:off x="12262338" y="24743303"/>
              <a:ext cx="16968694" cy="3132000"/>
            </a:xfrm>
            <a:prstGeom prst="rect">
              <a:avLst/>
            </a:prstGeom>
            <a:solidFill>
              <a:srgbClr val="FBEE9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33B801A4-DE17-5227-4649-C238ADCDC443}"/>
                </a:ext>
              </a:extLst>
            </p:cNvPr>
            <p:cNvSpPr txBox="1"/>
            <p:nvPr/>
          </p:nvSpPr>
          <p:spPr>
            <a:xfrm>
              <a:off x="12424400" y="24924309"/>
              <a:ext cx="16740822" cy="276998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spcBef>
                  <a:spcPts val="600"/>
                </a:spcBef>
                <a:spcAft>
                  <a:spcPts val="600"/>
                </a:spcAft>
              </a:pPr>
              <a:r>
                <a:rPr lang="en-US" sz="3600" dirty="0">
                  <a:latin typeface="Amasis MT Pro" panose="02040504050005020304" pitchFamily="18" charset="0"/>
                </a:rPr>
                <a:t>Relation to previous definition:</a:t>
              </a:r>
            </a:p>
            <a:p>
              <a:pPr marL="571500" indent="-571500">
                <a:spcBef>
                  <a:spcPts val="600"/>
                </a:spcBef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sz="3600" dirty="0">
                  <a:latin typeface="Amasis MT Pro" panose="02040504050005020304" pitchFamily="18" charset="0"/>
                </a:rPr>
                <a:t>RAT-degree = n  ⇔  Truthful (best for designer)</a:t>
              </a:r>
            </a:p>
            <a:p>
              <a:pPr marL="571500" indent="-571500">
                <a:spcBef>
                  <a:spcPts val="600"/>
                </a:spcBef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sz="3600" dirty="0">
                  <a:latin typeface="Amasis MT Pro" panose="02040504050005020304" pitchFamily="18" charset="0"/>
                </a:rPr>
                <a:t>RAT-degree = 0  ⇔  Not even RAT (worst for designer)</a:t>
              </a:r>
            </a:p>
            <a:p>
              <a:pPr marL="571500" indent="-571500">
                <a:spcBef>
                  <a:spcPts val="600"/>
                </a:spcBef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sz="3600" dirty="0">
                  <a:latin typeface="Amasis MT Pro" panose="02040504050005020304" pitchFamily="18" charset="0"/>
                </a:rPr>
                <a:t>Higher RAT-degree: more info is needed to manipulate safely (better for designer)</a:t>
              </a:r>
            </a:p>
          </p:txBody>
        </p:sp>
      </p:grp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4458467-3283-BE92-99D2-5E319160B1B3}"/>
              </a:ext>
            </a:extLst>
          </p:cNvPr>
          <p:cNvSpPr/>
          <p:nvPr/>
        </p:nvSpPr>
        <p:spPr>
          <a:xfrm>
            <a:off x="192507" y="28184773"/>
            <a:ext cx="9720000" cy="6096967"/>
          </a:xfrm>
          <a:prstGeom prst="roundRect">
            <a:avLst>
              <a:gd name="adj" fmla="val 0"/>
            </a:avLst>
          </a:prstGeom>
          <a:solidFill>
            <a:srgbClr val="E5FFD7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  <a:spcAft>
                <a:spcPts val="283"/>
              </a:spcAft>
            </a:pPr>
            <a:r>
              <a:rPr lang="en-US" sz="4524" b="1">
                <a:latin typeface="Amasis MT Pro" panose="02040504050005020304" pitchFamily="18" charset="0"/>
              </a:rPr>
              <a:t>Auction for a Single Good</a:t>
            </a:r>
            <a:endParaRPr lang="en-US" sz="4524" b="1" dirty="0">
              <a:latin typeface="Amasis MT Pro" panose="02040504050005020304" pitchFamily="18" charset="0"/>
            </a:endParaRPr>
          </a:p>
        </p:txBody>
      </p:sp>
      <p:pic>
        <p:nvPicPr>
          <p:cNvPr id="107" name="Picture 106">
            <a:extLst>
              <a:ext uri="{FF2B5EF4-FFF2-40B4-BE49-F238E27FC236}">
                <a16:creationId xmlns:a16="http://schemas.microsoft.com/office/drawing/2014/main" id="{E4E6C51E-0A59-DA9A-250C-D6E0289BF018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prstClr val="black"/>
              <a:srgbClr val="D9F2D0">
                <a:tint val="45000"/>
                <a:satMod val="400000"/>
              </a:srgbClr>
            </a:duotone>
          </a:blip>
          <a:srcRect b="12694"/>
          <a:stretch>
            <a:fillRect/>
          </a:stretch>
        </p:blipFill>
        <p:spPr>
          <a:xfrm>
            <a:off x="1950119" y="29475116"/>
            <a:ext cx="5977604" cy="2075795"/>
          </a:xfrm>
          <a:prstGeom prst="rect">
            <a:avLst/>
          </a:prstGeom>
        </p:spPr>
      </p:pic>
      <p:sp>
        <p:nvSpPr>
          <p:cNvPr id="109" name="TextBox 108">
            <a:extLst>
              <a:ext uri="{FF2B5EF4-FFF2-40B4-BE49-F238E27FC236}">
                <a16:creationId xmlns:a16="http://schemas.microsoft.com/office/drawing/2014/main" id="{25C2EE6F-8ABD-5A39-CFF0-A152CCD1B3D2}"/>
              </a:ext>
            </a:extLst>
          </p:cNvPr>
          <p:cNvSpPr txBox="1"/>
          <p:nvPr/>
        </p:nvSpPr>
        <p:spPr>
          <a:xfrm>
            <a:off x="1056258" y="31675922"/>
            <a:ext cx="618426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i="1" dirty="0">
                <a:latin typeface="Amasis MT Pro" panose="02040504050005020304" pitchFamily="18" charset="0"/>
              </a:rPr>
              <a:t>Efficient; higher expected revenue </a:t>
            </a:r>
            <a:br>
              <a:rPr lang="en-US" sz="2800" b="1" i="1" dirty="0">
                <a:latin typeface="Amasis MT Pro" panose="02040504050005020304" pitchFamily="18" charset="0"/>
              </a:rPr>
            </a:br>
            <a:r>
              <a:rPr lang="en-US" sz="2800" b="1" i="1" dirty="0">
                <a:latin typeface="Amasis MT Pro" panose="02040504050005020304" pitchFamily="18" charset="0"/>
              </a:rPr>
              <a:t>                with risk-avoiding buyers</a:t>
            </a:r>
            <a:endParaRPr lang="en-IL" dirty="0"/>
          </a:p>
        </p:txBody>
      </p:sp>
      <p:cxnSp>
        <p:nvCxnSpPr>
          <p:cNvPr id="111" name="Connector: Elbow 110">
            <a:extLst>
              <a:ext uri="{FF2B5EF4-FFF2-40B4-BE49-F238E27FC236}">
                <a16:creationId xmlns:a16="http://schemas.microsoft.com/office/drawing/2014/main" id="{4DD046EC-42E2-293C-810D-5582424264ED}"/>
              </a:ext>
            </a:extLst>
          </p:cNvPr>
          <p:cNvCxnSpPr>
            <a:cxnSpLocks/>
          </p:cNvCxnSpPr>
          <p:nvPr/>
        </p:nvCxnSpPr>
        <p:spPr>
          <a:xfrm rot="5400000">
            <a:off x="1360757" y="31069577"/>
            <a:ext cx="859465" cy="463312"/>
          </a:xfrm>
          <a:prstGeom prst="bentConnector3">
            <a:avLst>
              <a:gd name="adj1" fmla="val -32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3A8F717-5E54-1F30-4C7E-BDEC37AEBE7E}"/>
              </a:ext>
            </a:extLst>
          </p:cNvPr>
          <p:cNvSpPr/>
          <p:nvPr/>
        </p:nvSpPr>
        <p:spPr>
          <a:xfrm>
            <a:off x="192507" y="34582509"/>
            <a:ext cx="9720000" cy="7946382"/>
          </a:xfrm>
          <a:prstGeom prst="roundRect">
            <a:avLst>
              <a:gd name="adj" fmla="val 0"/>
            </a:avLst>
          </a:prstGeom>
          <a:solidFill>
            <a:srgbClr val="DEF6FF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US" sz="4524" b="1" dirty="0">
                <a:latin typeface="Amasis MT Pro" panose="02040504050005020304" pitchFamily="18" charset="0"/>
              </a:rPr>
              <a:t>Indivisible Goods Allocation</a:t>
            </a:r>
          </a:p>
        </p:txBody>
      </p:sp>
      <p:pic>
        <p:nvPicPr>
          <p:cNvPr id="115" name="Picture 114">
            <a:extLst>
              <a:ext uri="{FF2B5EF4-FFF2-40B4-BE49-F238E27FC236}">
                <a16:creationId xmlns:a16="http://schemas.microsoft.com/office/drawing/2014/main" id="{C1CB4B6E-0AB6-609D-9FE9-59E7CE2213CD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prstClr val="black"/>
              <a:schemeClr val="tx2">
                <a:lumMod val="10000"/>
                <a:lumOff val="90000"/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83388" y="35804111"/>
            <a:ext cx="9538239" cy="2711491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1CD8582-DB4A-F536-F681-7AFCD4A3494F}"/>
              </a:ext>
            </a:extLst>
          </p:cNvPr>
          <p:cNvSpPr/>
          <p:nvPr/>
        </p:nvSpPr>
        <p:spPr>
          <a:xfrm>
            <a:off x="10277606" y="28184773"/>
            <a:ext cx="9720000" cy="8455136"/>
          </a:xfrm>
          <a:prstGeom prst="roundRect">
            <a:avLst>
              <a:gd name="adj" fmla="val 0"/>
            </a:avLst>
          </a:prstGeom>
          <a:solidFill>
            <a:srgbClr val="FFEBD7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pPr marL="108000" algn="ctr">
              <a:lnSpc>
                <a:spcPct val="150000"/>
              </a:lnSpc>
              <a:spcAft>
                <a:spcPts val="0"/>
              </a:spcAft>
            </a:pPr>
            <a:r>
              <a:rPr lang="en-US" sz="4524" b="1" dirty="0">
                <a:latin typeface="Amasis MT Pro" panose="02040504050005020304" pitchFamily="18" charset="0"/>
              </a:rPr>
              <a:t>Fair Cake-Cutting</a:t>
            </a:r>
          </a:p>
        </p:txBody>
      </p:sp>
      <p:pic>
        <p:nvPicPr>
          <p:cNvPr id="116" name="Picture 115">
            <a:extLst>
              <a:ext uri="{FF2B5EF4-FFF2-40B4-BE49-F238E27FC236}">
                <a16:creationId xmlns:a16="http://schemas.microsoft.com/office/drawing/2014/main" id="{0FE6F24F-F8F2-3D6E-F2AF-EDE6170BFAF1}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prstClr val="black"/>
              <a:schemeClr val="accent2">
                <a:lumMod val="20000"/>
                <a:lumOff val="80000"/>
                <a:tint val="45000"/>
                <a:satMod val="400000"/>
              </a:schemeClr>
            </a:duotone>
          </a:blip>
          <a:srcRect l="5038" r="4718" b="11775"/>
          <a:stretch>
            <a:fillRect/>
          </a:stretch>
        </p:blipFill>
        <p:spPr>
          <a:xfrm>
            <a:off x="10531473" y="29474767"/>
            <a:ext cx="9195470" cy="4895609"/>
          </a:xfrm>
          <a:prstGeom prst="rect">
            <a:avLst/>
          </a:prstGeo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AB6732E-CAB7-76FB-C448-C86F89DFBC14}"/>
              </a:ext>
            </a:extLst>
          </p:cNvPr>
          <p:cNvSpPr/>
          <p:nvPr/>
        </p:nvSpPr>
        <p:spPr>
          <a:xfrm>
            <a:off x="20371211" y="28184772"/>
            <a:ext cx="9720000" cy="6642155"/>
          </a:xfrm>
          <a:prstGeom prst="roundRect">
            <a:avLst>
              <a:gd name="adj" fmla="val 0"/>
            </a:avLst>
          </a:prstGeom>
          <a:solidFill>
            <a:srgbClr val="FFD5FF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  <a:spcAft>
                <a:spcPts val="283"/>
              </a:spcAft>
            </a:pPr>
            <a:r>
              <a:rPr lang="en-US" sz="4524" b="1" dirty="0">
                <a:latin typeface="Amasis MT Pro" panose="02040504050005020304" pitchFamily="18" charset="0"/>
              </a:rPr>
              <a:t>Single-Winner Ranked Voting</a:t>
            </a:r>
          </a:p>
          <a:p>
            <a:pPr>
              <a:lnSpc>
                <a:spcPct val="150000"/>
              </a:lnSpc>
            </a:pPr>
            <a:endParaRPr lang="en-US" sz="3958" dirty="0">
              <a:latin typeface="Amasis MT Pro" panose="02040504050005020304" pitchFamily="18" charset="0"/>
            </a:endParaRPr>
          </a:p>
        </p:txBody>
      </p:sp>
      <p:pic>
        <p:nvPicPr>
          <p:cNvPr id="117" name="Picture 116">
            <a:extLst>
              <a:ext uri="{FF2B5EF4-FFF2-40B4-BE49-F238E27FC236}">
                <a16:creationId xmlns:a16="http://schemas.microsoft.com/office/drawing/2014/main" id="{2F29D8DB-6E14-2BAA-D426-A69E3EC6C234}"/>
              </a:ext>
            </a:extLst>
          </p:cNvPr>
          <p:cNvPicPr>
            <a:picLocks noChangeAspect="1"/>
          </p:cNvPicPr>
          <p:nvPr/>
        </p:nvPicPr>
        <p:blipFill>
          <a:blip r:embed="rId12">
            <a:duotone>
              <a:prstClr val="black"/>
              <a:schemeClr val="accent5">
                <a:lumMod val="20000"/>
                <a:lumOff val="80000"/>
                <a:tint val="45000"/>
                <a:satMod val="400000"/>
              </a:schemeClr>
            </a:duotone>
          </a:blip>
          <a:srcRect t="7832" b="13598"/>
          <a:stretch>
            <a:fillRect/>
          </a:stretch>
        </p:blipFill>
        <p:spPr>
          <a:xfrm>
            <a:off x="21384761" y="29291107"/>
            <a:ext cx="7691358" cy="1652229"/>
          </a:xfrm>
          <a:prstGeom prst="rect">
            <a:avLst/>
          </a:prstGeom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F8CA0A69-14F4-7C7F-9D36-60A5B5E75F70}"/>
              </a:ext>
            </a:extLst>
          </p:cNvPr>
          <p:cNvSpPr/>
          <p:nvPr/>
        </p:nvSpPr>
        <p:spPr>
          <a:xfrm>
            <a:off x="10277606" y="36944709"/>
            <a:ext cx="9720000" cy="5568095"/>
          </a:xfrm>
          <a:prstGeom prst="roundRect">
            <a:avLst>
              <a:gd name="adj" fmla="val 0"/>
            </a:avLst>
          </a:prstGeom>
          <a:solidFill>
            <a:srgbClr val="FEFFCF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  <a:spcAft>
                <a:spcPts val="283"/>
              </a:spcAft>
            </a:pPr>
            <a:r>
              <a:rPr lang="en-US" sz="4524" b="1" dirty="0">
                <a:latin typeface="Amasis MT Pro" panose="02040504050005020304" pitchFamily="18" charset="0"/>
              </a:rPr>
              <a:t>Two-sided Matching</a:t>
            </a:r>
            <a:endParaRPr lang="en-IL" sz="3958" dirty="0">
              <a:solidFill>
                <a:srgbClr val="7030A0"/>
              </a:solidFill>
              <a:latin typeface="Amasis MT Pro" panose="02040504050005020304" pitchFamily="18" charset="0"/>
            </a:endParaRPr>
          </a:p>
        </p:txBody>
      </p:sp>
      <p:pic>
        <p:nvPicPr>
          <p:cNvPr id="118" name="Picture 117">
            <a:extLst>
              <a:ext uri="{FF2B5EF4-FFF2-40B4-BE49-F238E27FC236}">
                <a16:creationId xmlns:a16="http://schemas.microsoft.com/office/drawing/2014/main" id="{EFB9C454-A87B-1749-EA07-930A801C3CC4}"/>
              </a:ext>
            </a:extLst>
          </p:cNvPr>
          <p:cNvPicPr>
            <a:picLocks noChangeAspect="1"/>
          </p:cNvPicPr>
          <p:nvPr/>
        </p:nvPicPr>
        <p:blipFill>
          <a:blip r:embed="rId13">
            <a:duotone>
              <a:prstClr val="black"/>
              <a:srgbClr val="FFFFCC">
                <a:tint val="45000"/>
                <a:satMod val="400000"/>
              </a:srgbClr>
            </a:duotone>
          </a:blip>
          <a:srcRect l="1224" t="8225" r="1415" b="18907"/>
          <a:stretch>
            <a:fillRect/>
          </a:stretch>
        </p:blipFill>
        <p:spPr>
          <a:xfrm>
            <a:off x="10857571" y="37885931"/>
            <a:ext cx="8470288" cy="171110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29" name="TextBox 1028">
                <a:extLst>
                  <a:ext uri="{FF2B5EF4-FFF2-40B4-BE49-F238E27FC236}">
                    <a16:creationId xmlns:a16="http://schemas.microsoft.com/office/drawing/2014/main" id="{B5E04C56-1372-DEC8-9C52-7995E0C4B53B}"/>
                  </a:ext>
                </a:extLst>
              </p:cNvPr>
              <p:cNvSpPr txBox="1"/>
              <p:nvPr/>
            </p:nvSpPr>
            <p:spPr>
              <a:xfrm>
                <a:off x="21238092" y="30788578"/>
                <a:ext cx="836188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800" dirty="0">
                    <a:latin typeface="Amasis MT Pro" panose="02040504050005020304" pitchFamily="18" charset="0"/>
                  </a:rPr>
                  <a:t>  </a:t>
                </a:r>
                <a:r>
                  <a:rPr lang="en-US" sz="2000" dirty="0">
                    <a:latin typeface="Amasis MT Pro" panose="02040504050005020304" pitchFamily="18" charset="0"/>
                  </a:rPr>
                  <a:t>(where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2000" dirty="0">
                    <a:latin typeface="Amasis MT Pro" panose="02040504050005020304" pitchFamily="18" charset="0"/>
                  </a:rPr>
                  <a:t> = #candidates)</a:t>
                </a:r>
                <a:endParaRPr lang="en-IL" sz="2400" dirty="0">
                  <a:solidFill>
                    <a:srgbClr val="7030A0"/>
                  </a:solidFill>
                  <a:latin typeface="Amasis MT Pro" panose="02040504050005020304" pitchFamily="18" charset="0"/>
                </a:endParaRPr>
              </a:p>
            </p:txBody>
          </p:sp>
        </mc:Choice>
        <mc:Fallback xmlns="">
          <p:sp>
            <p:nvSpPr>
              <p:cNvPr id="1029" name="TextBox 1028">
                <a:extLst>
                  <a:ext uri="{FF2B5EF4-FFF2-40B4-BE49-F238E27FC236}">
                    <a16:creationId xmlns:a16="http://schemas.microsoft.com/office/drawing/2014/main" id="{B5E04C56-1372-DEC8-9C52-7995E0C4B5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38092" y="30788578"/>
                <a:ext cx="8361885" cy="523220"/>
              </a:xfrm>
              <a:prstGeom prst="rect">
                <a:avLst/>
              </a:prstGeom>
              <a:blipFill>
                <a:blip r:embed="rId18"/>
                <a:stretch>
                  <a:fillRect b="-16471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31" name="TextBox 1030">
            <a:extLst>
              <a:ext uri="{FF2B5EF4-FFF2-40B4-BE49-F238E27FC236}">
                <a16:creationId xmlns:a16="http://schemas.microsoft.com/office/drawing/2014/main" id="{DC4C93FC-5358-DDF3-3F07-47EBF1DAD1B4}"/>
              </a:ext>
            </a:extLst>
          </p:cNvPr>
          <p:cNvSpPr txBox="1"/>
          <p:nvPr/>
        </p:nvSpPr>
        <p:spPr>
          <a:xfrm>
            <a:off x="380897" y="40044030"/>
            <a:ext cx="6931691" cy="14055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2400" dirty="0">
                <a:solidFill>
                  <a:srgbClr val="7030A0"/>
                </a:solidFill>
                <a:latin typeface="Amasis MT Pro" panose="02040504050005020304" pitchFamily="18" charset="0"/>
              </a:rPr>
              <a:t>OPEN: EF1+polytime mechanism with degree n-1?</a:t>
            </a:r>
          </a:p>
          <a:p>
            <a:pPr>
              <a:spcBef>
                <a:spcPts val="600"/>
              </a:spcBef>
            </a:pPr>
            <a:r>
              <a:rPr lang="en-US" sz="2400" dirty="0">
                <a:solidFill>
                  <a:srgbClr val="7030A0"/>
                </a:solidFill>
                <a:latin typeface="Amasis MT Pro" panose="02040504050005020304" pitchFamily="18" charset="0"/>
              </a:rPr>
              <a:t>OPEN: Maximum Nash-Welfare Mechanism? </a:t>
            </a:r>
          </a:p>
          <a:p>
            <a:pPr>
              <a:spcBef>
                <a:spcPts val="600"/>
              </a:spcBef>
            </a:pPr>
            <a:r>
              <a:rPr lang="en-US" sz="2400" dirty="0">
                <a:solidFill>
                  <a:srgbClr val="7030A0"/>
                </a:solidFill>
                <a:latin typeface="Amasis MT Pro" panose="02040504050005020304" pitchFamily="18" charset="0"/>
              </a:rPr>
              <a:t>OPEN: Envy-Elimination Mechanism?</a:t>
            </a:r>
            <a:endParaRPr lang="en-IL" sz="2400" dirty="0">
              <a:solidFill>
                <a:srgbClr val="7030A0"/>
              </a:solidFill>
              <a:latin typeface="Amasis MT Pro" panose="02040504050005020304" pitchFamily="18" charset="0"/>
            </a:endParaRPr>
          </a:p>
        </p:txBody>
      </p:sp>
      <p:pic>
        <p:nvPicPr>
          <p:cNvPr id="1034" name="Picture 10" descr="Birthday Presents">
            <a:extLst>
              <a:ext uri="{FF2B5EF4-FFF2-40B4-BE49-F238E27FC236}">
                <a16:creationId xmlns:a16="http://schemas.microsoft.com/office/drawing/2014/main" id="{82812412-16B8-ABCE-5735-C410C2E0DE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26087" b="79348" l="27310" r="72283">
                        <a14:foregroundMark x1="51359" y1="62500" x2="34239" y2="56159"/>
                        <a14:foregroundMark x1="34239" y1="56159" x2="37908" y2="73913"/>
                        <a14:foregroundMark x1="37908" y1="73913" x2="55978" y2="73732"/>
                        <a14:foregroundMark x1="55978" y1="73732" x2="54620" y2="64493"/>
                        <a14:foregroundMark x1="42799" y1="69565" x2="45788" y2="62138"/>
                        <a14:foregroundMark x1="47554" y1="69928" x2="43207" y2="75000"/>
                        <a14:foregroundMark x1="31250" y1="73007" x2="44837" y2="72101"/>
                        <a14:foregroundMark x1="44837" y1="72101" x2="42391" y2="71558"/>
                        <a14:foregroundMark x1="44701" y1="71558" x2="40897" y2="73913"/>
                        <a14:foregroundMark x1="29348" y1="75000" x2="71060" y2="79348"/>
                        <a14:foregroundMark x1="71060" y1="79348" x2="60598" y2="764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804" t="20767" r="21964" b="20767"/>
          <a:stretch>
            <a:fillRect/>
          </a:stretch>
        </p:blipFill>
        <p:spPr bwMode="auto">
          <a:xfrm>
            <a:off x="7083345" y="40015593"/>
            <a:ext cx="2529482" cy="19724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5" name="Picture 12" descr="Drawing Vectors &amp; Illustrations for Free Download | Freepik">
            <a:extLst>
              <a:ext uri="{FF2B5EF4-FFF2-40B4-BE49-F238E27FC236}">
                <a16:creationId xmlns:a16="http://schemas.microsoft.com/office/drawing/2014/main" id="{8EA72B07-ABC5-78AF-745F-3752F07CE5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1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backgroundRemoval t="18530" b="78914" l="8786" r="94569">
                        <a14:foregroundMark x1="8786" y1="63738" x2="12939" y2="72045"/>
                        <a14:foregroundMark x1="90735" y1="64058" x2="89457" y2="71086"/>
                        <a14:foregroundMark x1="92013" y1="63099" x2="93930" y2="70128"/>
                        <a14:foregroundMark x1="94569" y1="65335" x2="93930" y2="70767"/>
                        <a14:foregroundMark x1="37859" y1="24121" x2="56230" y2="27636"/>
                        <a14:foregroundMark x1="54952" y1="23003" x2="53674" y2="22684"/>
                        <a14:foregroundMark x1="55911" y1="18530" x2="53674" y2="26677"/>
                        <a14:foregroundMark x1="36901" y1="22364" x2="40096" y2="305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6612" b="13699"/>
          <a:stretch>
            <a:fillRect/>
          </a:stretch>
        </p:blipFill>
        <p:spPr bwMode="auto">
          <a:xfrm>
            <a:off x="17918488" y="28264059"/>
            <a:ext cx="1968402" cy="13717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7" name="Picture 6" descr="980+ Young People Voting Stock Illustrations, Royalty-Free ...">
            <a:extLst>
              <a:ext uri="{FF2B5EF4-FFF2-40B4-BE49-F238E27FC236}">
                <a16:creationId xmlns:a16="http://schemas.microsoft.com/office/drawing/2014/main" id="{47D440CE-20A0-D478-E6B4-37019055E9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backgroundRemoval t="2032" b="99549" l="327" r="99020">
                        <a14:foregroundMark x1="1634" y1="6546" x2="28758" y2="21219"/>
                        <a14:foregroundMark x1="75490" y1="5192" x2="54575" y2="11061"/>
                        <a14:foregroundMark x1="54575" y1="11061" x2="56046" y2="10835"/>
                        <a14:foregroundMark x1="74510" y1="3837" x2="92320" y2="3837"/>
                        <a14:foregroundMark x1="78431" y1="2483" x2="77451" y2="2483"/>
                        <a14:foregroundMark x1="64216" y1="37246" x2="96405" y2="50113"/>
                        <a14:foregroundMark x1="96405" y1="50113" x2="96405" y2="50113"/>
                        <a14:foregroundMark x1="98039" y1="52370" x2="99020" y2="52370"/>
                        <a14:foregroundMark x1="97712" y1="49661" x2="96078" y2="56885"/>
                        <a14:foregroundMark x1="60621" y1="69752" x2="98693" y2="99549"/>
                        <a14:foregroundMark x1="98693" y1="99549" x2="74346" y2="82167"/>
                        <a14:foregroundMark x1="74346" y1="82167" x2="72222" y2="72009"/>
                        <a14:foregroundMark x1="27778" y1="56433" x2="34804" y2="67494"/>
                        <a14:foregroundMark x1="14216" y1="63431" x2="327" y2="6433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01955" y="33030205"/>
            <a:ext cx="2391897" cy="173139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 descr="Bidding Vector Stock Illustrations – 7,403 Bidding Vector Stock  Illustrations, Vectors &amp; Clipart - Dreamstime">
            <a:extLst>
              <a:ext uri="{FF2B5EF4-FFF2-40B4-BE49-F238E27FC236}">
                <a16:creationId xmlns:a16="http://schemas.microsoft.com/office/drawing/2014/main" id="{E0A5F3C0-F401-A938-7F59-06AC99A0F6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5">
            <a:extLst>
              <a:ext uri="{BEBA8EAE-BF5A-486C-A8C5-ECC9F3942E4B}">
                <a14:imgProps xmlns:a14="http://schemas.microsoft.com/office/drawing/2010/main">
                  <a14:imgLayer r:embed="rId26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1484"/>
          <a:stretch>
            <a:fillRect/>
          </a:stretch>
        </p:blipFill>
        <p:spPr bwMode="auto">
          <a:xfrm>
            <a:off x="6941433" y="32720680"/>
            <a:ext cx="2813306" cy="140074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1057" descr="A light bulb with a black background&#10;&#10;AI-generated content may be incorrect.">
            <a:extLst>
              <a:ext uri="{FF2B5EF4-FFF2-40B4-BE49-F238E27FC236}">
                <a16:creationId xmlns:a16="http://schemas.microsoft.com/office/drawing/2014/main" id="{902A6EFF-F742-D7D9-F41E-01F802E31BDA}"/>
              </a:ext>
            </a:extLst>
          </p:cNvPr>
          <p:cNvPicPr>
            <a:picLocks noChangeAspect="1"/>
          </p:cNvPicPr>
          <p:nvPr/>
        </p:nvPicPr>
        <p:blipFill>
          <a:blip r:embed="rId27"/>
          <a:srcRect l="19147" t="12861" r="17543" b="35777"/>
          <a:stretch>
            <a:fillRect/>
          </a:stretch>
        </p:blipFill>
        <p:spPr>
          <a:xfrm>
            <a:off x="23731861" y="4757517"/>
            <a:ext cx="907220" cy="1104011"/>
          </a:xfrm>
          <a:prstGeom prst="rect">
            <a:avLst/>
          </a:prstGeom>
        </p:spPr>
      </p:pic>
      <p:pic>
        <p:nvPicPr>
          <p:cNvPr id="1060" name="Picture 1059" descr="A group of cartoon food and drinks&#10;&#10;AI-generated content may be incorrect.">
            <a:extLst>
              <a:ext uri="{FF2B5EF4-FFF2-40B4-BE49-F238E27FC236}">
                <a16:creationId xmlns:a16="http://schemas.microsoft.com/office/drawing/2014/main" id="{72F9D17D-4883-13F2-AB7A-94DFA0DEBBB7}"/>
              </a:ext>
            </a:extLst>
          </p:cNvPr>
          <p:cNvPicPr>
            <a:picLocks noChangeAspect="1"/>
          </p:cNvPicPr>
          <p:nvPr/>
        </p:nvPicPr>
        <p:blipFill>
          <a:blip r:embed="rId28"/>
          <a:srcRect l="52924" t="14901" b="57707"/>
          <a:stretch>
            <a:fillRect/>
          </a:stretch>
        </p:blipFill>
        <p:spPr>
          <a:xfrm>
            <a:off x="16913204" y="41249045"/>
            <a:ext cx="1431392" cy="12493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61" name="Picture 1060" descr="A group of cartoon food and drinks&#10;&#10;AI-generated content may be incorrect.">
            <a:extLst>
              <a:ext uri="{FF2B5EF4-FFF2-40B4-BE49-F238E27FC236}">
                <a16:creationId xmlns:a16="http://schemas.microsoft.com/office/drawing/2014/main" id="{D5456EC2-C2BE-A67B-5F85-5C4A7FA68CAA}"/>
              </a:ext>
            </a:extLst>
          </p:cNvPr>
          <p:cNvPicPr>
            <a:picLocks noChangeAspect="1"/>
          </p:cNvPicPr>
          <p:nvPr/>
        </p:nvPicPr>
        <p:blipFill>
          <a:blip r:embed="rId28"/>
          <a:srcRect t="38877" r="49556" b="34690"/>
          <a:stretch>
            <a:fillRect/>
          </a:stretch>
        </p:blipFill>
        <p:spPr>
          <a:xfrm>
            <a:off x="15163438" y="41249045"/>
            <a:ext cx="1533797" cy="12056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62" name="Picture 1061" descr="A group of cartoon food and drinks&#10;&#10;AI-generated content may be incorrect.">
            <a:extLst>
              <a:ext uri="{FF2B5EF4-FFF2-40B4-BE49-F238E27FC236}">
                <a16:creationId xmlns:a16="http://schemas.microsoft.com/office/drawing/2014/main" id="{EBE6AA56-AD41-156A-989E-0626F3CEA4F1}"/>
              </a:ext>
            </a:extLst>
          </p:cNvPr>
          <p:cNvPicPr>
            <a:picLocks noChangeAspect="1"/>
          </p:cNvPicPr>
          <p:nvPr/>
        </p:nvPicPr>
        <p:blipFill>
          <a:blip r:embed="rId28"/>
          <a:srcRect l="49556" t="38877" b="34690"/>
          <a:stretch>
            <a:fillRect/>
          </a:stretch>
        </p:blipFill>
        <p:spPr>
          <a:xfrm>
            <a:off x="13413671" y="41186631"/>
            <a:ext cx="1533797" cy="12056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63" name="Picture 1062" descr="A group of cartoon food and drinks&#10;&#10;AI-generated content may be incorrect.">
            <a:extLst>
              <a:ext uri="{FF2B5EF4-FFF2-40B4-BE49-F238E27FC236}">
                <a16:creationId xmlns:a16="http://schemas.microsoft.com/office/drawing/2014/main" id="{B5416FBF-9039-8EFA-81C6-8DF8685BAFCD}"/>
              </a:ext>
            </a:extLst>
          </p:cNvPr>
          <p:cNvPicPr>
            <a:picLocks noChangeAspect="1"/>
          </p:cNvPicPr>
          <p:nvPr/>
        </p:nvPicPr>
        <p:blipFill>
          <a:blip r:embed="rId28"/>
          <a:srcRect t="14901" r="46002" b="57707"/>
          <a:stretch>
            <a:fillRect/>
          </a:stretch>
        </p:blipFill>
        <p:spPr>
          <a:xfrm>
            <a:off x="11555837" y="41249045"/>
            <a:ext cx="1641864" cy="12493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70" name="Picture 42" descr="2,829,800+ Settings Icon Stock Illustrations, Royalty-Free Vector Graphics  &amp; Clip Art - iStock | Computer settings icon, Settings icon vector, User settings  icon">
            <a:extLst>
              <a:ext uri="{FF2B5EF4-FFF2-40B4-BE49-F238E27FC236}">
                <a16:creationId xmlns:a16="http://schemas.microsoft.com/office/drawing/2014/main" id="{1A542837-29D5-A3F5-18FE-1B43CC0BCF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9">
            <a:extLst>
              <a:ext uri="{BEBA8EAE-BF5A-486C-A8C5-ECC9F3942E4B}">
                <a14:imgProps xmlns:a14="http://schemas.microsoft.com/office/drawing/2010/main">
                  <a14:imgLayer r:embed="rId30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356" t="13533" r="10468" b="13505"/>
          <a:stretch>
            <a:fillRect/>
          </a:stretch>
        </p:blipFill>
        <p:spPr bwMode="auto">
          <a:xfrm>
            <a:off x="12543748" y="4967182"/>
            <a:ext cx="907220" cy="857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71" name="TextBox 1070">
            <a:extLst>
              <a:ext uri="{FF2B5EF4-FFF2-40B4-BE49-F238E27FC236}">
                <a16:creationId xmlns:a16="http://schemas.microsoft.com/office/drawing/2014/main" id="{E4595D65-DBF1-1314-F173-B8E789E27B40}"/>
              </a:ext>
            </a:extLst>
          </p:cNvPr>
          <p:cNvSpPr txBox="1"/>
          <p:nvPr/>
        </p:nvSpPr>
        <p:spPr>
          <a:xfrm>
            <a:off x="1023551" y="33190218"/>
            <a:ext cx="564638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848"/>
              </a:spcBef>
            </a:pPr>
            <a:r>
              <a:rPr lang="en-US" sz="2400" dirty="0">
                <a:solidFill>
                  <a:srgbClr val="7030A0"/>
                </a:solidFill>
                <a:latin typeface="Amasis MT Pro" panose="02040504050005020304" pitchFamily="18" charset="0"/>
              </a:rPr>
              <a:t> OPEN: Combinatorial auctions?</a:t>
            </a:r>
            <a:endParaRPr lang="en-IL" sz="2400" dirty="0">
              <a:solidFill>
                <a:srgbClr val="7030A0"/>
              </a:solidFill>
              <a:latin typeface="Amasis MT Pro" panose="02040504050005020304" pitchFamily="18" charset="0"/>
            </a:endParaRPr>
          </a:p>
        </p:txBody>
      </p:sp>
      <p:sp>
        <p:nvSpPr>
          <p:cNvPr id="1074" name="TextBox 1073">
            <a:extLst>
              <a:ext uri="{FF2B5EF4-FFF2-40B4-BE49-F238E27FC236}">
                <a16:creationId xmlns:a16="http://schemas.microsoft.com/office/drawing/2014/main" id="{C451AC8A-600E-0C9A-434B-16F879F2B142}"/>
              </a:ext>
            </a:extLst>
          </p:cNvPr>
          <p:cNvSpPr txBox="1"/>
          <p:nvPr/>
        </p:nvSpPr>
        <p:spPr>
          <a:xfrm>
            <a:off x="1004900" y="38702229"/>
            <a:ext cx="8462950" cy="764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200"/>
              </a:spcBef>
            </a:pPr>
            <a:r>
              <a:rPr lang="en-US" sz="2400" dirty="0">
                <a:latin typeface="Amasis MT Pro" panose="02040504050005020304" pitchFamily="18" charset="0"/>
              </a:rPr>
              <a:t>With more than 5 goods,  EF1 is incompatible with truthfulness.</a:t>
            </a:r>
          </a:p>
          <a:p>
            <a:pPr>
              <a:spcBef>
                <a:spcPts val="200"/>
              </a:spcBef>
            </a:pPr>
            <a:r>
              <a:rPr lang="en-US" sz="1800" dirty="0">
                <a:latin typeface="Amasis MT Pro" panose="02040504050005020304" pitchFamily="18" charset="0"/>
              </a:rPr>
              <a:t>  [</a:t>
            </a:r>
            <a:r>
              <a:rPr lang="en-US" sz="1800" dirty="0" err="1">
                <a:latin typeface="Amasis MT Pro" panose="02040504050005020304" pitchFamily="18" charset="0"/>
              </a:rPr>
              <a:t>Amanatidis</a:t>
            </a:r>
            <a:r>
              <a:rPr lang="en-US" sz="1800" dirty="0">
                <a:latin typeface="Amasis MT Pro" panose="02040504050005020304" pitchFamily="18" charset="0"/>
              </a:rPr>
              <a:t>, </a:t>
            </a:r>
            <a:r>
              <a:rPr lang="en-US" sz="1800" dirty="0" err="1">
                <a:latin typeface="Amasis MT Pro" panose="02040504050005020304" pitchFamily="18" charset="0"/>
              </a:rPr>
              <a:t>Birmpas</a:t>
            </a:r>
            <a:r>
              <a:rPr lang="en-US" sz="1800" dirty="0">
                <a:latin typeface="Amasis MT Pro" panose="02040504050005020304" pitchFamily="18" charset="0"/>
              </a:rPr>
              <a:t>, Christodoulou, and Markakis,  2017]</a:t>
            </a:r>
            <a:endParaRPr lang="en-IL" sz="1800" dirty="0">
              <a:latin typeface="Amasis MT Pro" panose="02040504050005020304" pitchFamily="18" charset="0"/>
            </a:endParaRPr>
          </a:p>
        </p:txBody>
      </p:sp>
      <p:cxnSp>
        <p:nvCxnSpPr>
          <p:cNvPr id="1076" name="Connector: Elbow 1075">
            <a:extLst>
              <a:ext uri="{FF2B5EF4-FFF2-40B4-BE49-F238E27FC236}">
                <a16:creationId xmlns:a16="http://schemas.microsoft.com/office/drawing/2014/main" id="{09A70847-9FD3-239C-3720-98975AC2DB49}"/>
              </a:ext>
            </a:extLst>
          </p:cNvPr>
          <p:cNvCxnSpPr>
            <a:cxnSpLocks/>
            <a:endCxn id="1074" idx="1"/>
          </p:cNvCxnSpPr>
          <p:nvPr/>
        </p:nvCxnSpPr>
        <p:spPr>
          <a:xfrm rot="16200000" flipH="1">
            <a:off x="533382" y="38612867"/>
            <a:ext cx="568784" cy="374252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80" name="Rectangle: Rounded Corners 1079">
            <a:extLst>
              <a:ext uri="{FF2B5EF4-FFF2-40B4-BE49-F238E27FC236}">
                <a16:creationId xmlns:a16="http://schemas.microsoft.com/office/drawing/2014/main" id="{9FC05A5D-64FA-AFFD-3496-74C36FBB5362}"/>
              </a:ext>
            </a:extLst>
          </p:cNvPr>
          <p:cNvSpPr/>
          <p:nvPr/>
        </p:nvSpPr>
        <p:spPr>
          <a:xfrm>
            <a:off x="1004900" y="38702229"/>
            <a:ext cx="8482000" cy="81423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081" name="TextBox 1080">
            <a:extLst>
              <a:ext uri="{FF2B5EF4-FFF2-40B4-BE49-F238E27FC236}">
                <a16:creationId xmlns:a16="http://schemas.microsoft.com/office/drawing/2014/main" id="{558A3E4C-54BE-21B6-8497-4E85893A2172}"/>
              </a:ext>
            </a:extLst>
          </p:cNvPr>
          <p:cNvSpPr txBox="1"/>
          <p:nvPr/>
        </p:nvSpPr>
        <p:spPr>
          <a:xfrm>
            <a:off x="257182" y="42076950"/>
            <a:ext cx="51648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200"/>
              </a:spcBef>
            </a:pPr>
            <a:r>
              <a:rPr lang="en-US" sz="1800" dirty="0">
                <a:latin typeface="Amasis MT Pro" panose="02040504050005020304" pitchFamily="18" charset="0"/>
              </a:rPr>
              <a:t>(*) marks mechanisms introduced in the paper.</a:t>
            </a:r>
            <a:endParaRPr lang="en-IL" sz="1800" dirty="0">
              <a:latin typeface="Amasis MT Pro" panose="02040504050005020304" pitchFamily="18" charset="0"/>
            </a:endParaRPr>
          </a:p>
        </p:txBody>
      </p:sp>
      <p:sp>
        <p:nvSpPr>
          <p:cNvPr id="1082" name="TextBox 1081">
            <a:extLst>
              <a:ext uri="{FF2B5EF4-FFF2-40B4-BE49-F238E27FC236}">
                <a16:creationId xmlns:a16="http://schemas.microsoft.com/office/drawing/2014/main" id="{D91110E0-2996-62B2-0763-C650E5A79C29}"/>
              </a:ext>
            </a:extLst>
          </p:cNvPr>
          <p:cNvSpPr txBox="1"/>
          <p:nvPr/>
        </p:nvSpPr>
        <p:spPr>
          <a:xfrm>
            <a:off x="10595736" y="34530763"/>
            <a:ext cx="90837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Amasis MT Pro" panose="02040504050005020304" pitchFamily="18" charset="0"/>
              </a:rPr>
              <a:t>Proportionality and EF is incompatible with truthfulness    </a:t>
            </a:r>
            <a:r>
              <a:rPr lang="en-US" sz="1800" dirty="0">
                <a:latin typeface="Amasis MT Pro" panose="02040504050005020304" pitchFamily="18" charset="0"/>
              </a:rPr>
              <a:t>[Tao,  2022]</a:t>
            </a:r>
            <a:endParaRPr lang="en-IL" sz="1800" dirty="0">
              <a:latin typeface="Amasis MT Pro" panose="02040504050005020304" pitchFamily="18" charset="0"/>
            </a:endParaRPr>
          </a:p>
        </p:txBody>
      </p:sp>
      <p:sp>
        <p:nvSpPr>
          <p:cNvPr id="1083" name="Rectangle: Rounded Corners 1082">
            <a:extLst>
              <a:ext uri="{FF2B5EF4-FFF2-40B4-BE49-F238E27FC236}">
                <a16:creationId xmlns:a16="http://schemas.microsoft.com/office/drawing/2014/main" id="{D4CC2CD5-1BA8-141F-C82D-81118A3AD8C2}"/>
              </a:ext>
            </a:extLst>
          </p:cNvPr>
          <p:cNvSpPr/>
          <p:nvPr/>
        </p:nvSpPr>
        <p:spPr>
          <a:xfrm>
            <a:off x="10638972" y="34549813"/>
            <a:ext cx="9040504" cy="46166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084" name="TextBox 1083">
            <a:extLst>
              <a:ext uri="{FF2B5EF4-FFF2-40B4-BE49-F238E27FC236}">
                <a16:creationId xmlns:a16="http://schemas.microsoft.com/office/drawing/2014/main" id="{67CF8BD2-FAA3-D1D5-1498-563C4A4734CF}"/>
              </a:ext>
            </a:extLst>
          </p:cNvPr>
          <p:cNvSpPr txBox="1"/>
          <p:nvPr/>
        </p:nvSpPr>
        <p:spPr>
          <a:xfrm>
            <a:off x="10531473" y="35223937"/>
            <a:ext cx="6931691" cy="14055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2400" dirty="0">
                <a:solidFill>
                  <a:srgbClr val="7030A0"/>
                </a:solidFill>
                <a:latin typeface="Amasis MT Pro" panose="02040504050005020304" pitchFamily="18" charset="0"/>
              </a:rPr>
              <a:t>OPEN: Connected with RAT-degree ≥ 2? </a:t>
            </a:r>
          </a:p>
          <a:p>
            <a:pPr>
              <a:spcBef>
                <a:spcPts val="600"/>
              </a:spcBef>
            </a:pPr>
            <a:r>
              <a:rPr lang="en-US" sz="2400" dirty="0">
                <a:solidFill>
                  <a:srgbClr val="7030A0"/>
                </a:solidFill>
                <a:latin typeface="Amasis MT Pro" panose="02040504050005020304" pitchFamily="18" charset="0"/>
              </a:rPr>
              <a:t>OPEN: Maximum Nash-Welfare Mechanism? </a:t>
            </a:r>
          </a:p>
          <a:p>
            <a:pPr>
              <a:spcBef>
                <a:spcPts val="600"/>
              </a:spcBef>
            </a:pPr>
            <a:r>
              <a:rPr lang="en-US" sz="2400" dirty="0">
                <a:solidFill>
                  <a:srgbClr val="7030A0"/>
                </a:solidFill>
                <a:latin typeface="Amasis MT Pro" panose="02040504050005020304" pitchFamily="18" charset="0"/>
              </a:rPr>
              <a:t>OPEN: Even-Paz Mechanism? </a:t>
            </a:r>
          </a:p>
        </p:txBody>
      </p:sp>
      <p:sp>
        <p:nvSpPr>
          <p:cNvPr id="1085" name="TextBox 1084">
            <a:extLst>
              <a:ext uri="{FF2B5EF4-FFF2-40B4-BE49-F238E27FC236}">
                <a16:creationId xmlns:a16="http://schemas.microsoft.com/office/drawing/2014/main" id="{E85C799B-232B-39BC-8F92-068515BA4FD6}"/>
              </a:ext>
            </a:extLst>
          </p:cNvPr>
          <p:cNvSpPr txBox="1"/>
          <p:nvPr/>
        </p:nvSpPr>
        <p:spPr>
          <a:xfrm>
            <a:off x="10557636" y="29102567"/>
            <a:ext cx="491438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Amasis MT Pro" panose="02040504050005020304" pitchFamily="18" charset="0"/>
              </a:rPr>
              <a:t> For piecewise-constant valuations:</a:t>
            </a:r>
            <a:endParaRPr lang="en-IL" sz="1800" dirty="0">
              <a:latin typeface="Amasis MT Pro" panose="02040504050005020304" pitchFamily="18" charset="0"/>
            </a:endParaRPr>
          </a:p>
        </p:txBody>
      </p:sp>
      <p:sp>
        <p:nvSpPr>
          <p:cNvPr id="1086" name="TextBox 1085">
            <a:extLst>
              <a:ext uri="{FF2B5EF4-FFF2-40B4-BE49-F238E27FC236}">
                <a16:creationId xmlns:a16="http://schemas.microsoft.com/office/drawing/2014/main" id="{4C6CB942-DFFC-16B2-C0D2-C9E6BFAF07A8}"/>
              </a:ext>
            </a:extLst>
          </p:cNvPr>
          <p:cNvSpPr txBox="1"/>
          <p:nvPr/>
        </p:nvSpPr>
        <p:spPr>
          <a:xfrm>
            <a:off x="11559206" y="40290336"/>
            <a:ext cx="7611208" cy="9079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2400" dirty="0">
                <a:solidFill>
                  <a:srgbClr val="7030A0"/>
                </a:solidFill>
                <a:latin typeface="Amasis MT Pro" panose="02040504050005020304" pitchFamily="18" charset="0"/>
              </a:rPr>
              <a:t>OPEN: Stable with RAT-degree ≥ 6?</a:t>
            </a:r>
          </a:p>
          <a:p>
            <a:pPr>
              <a:spcBef>
                <a:spcPts val="600"/>
              </a:spcBef>
            </a:pPr>
            <a:r>
              <a:rPr lang="en-US" sz="2400" dirty="0">
                <a:solidFill>
                  <a:srgbClr val="7030A0"/>
                </a:solidFill>
                <a:latin typeface="Amasis MT Pro" panose="02040504050005020304" pitchFamily="18" charset="0"/>
              </a:rPr>
              <a:t>OPEN: Highest degree for stable matching mechanisms? </a:t>
            </a:r>
          </a:p>
        </p:txBody>
      </p:sp>
      <p:sp>
        <p:nvSpPr>
          <p:cNvPr id="1087" name="TextBox 1086">
            <a:extLst>
              <a:ext uri="{FF2B5EF4-FFF2-40B4-BE49-F238E27FC236}">
                <a16:creationId xmlns:a16="http://schemas.microsoft.com/office/drawing/2014/main" id="{CF45BCB3-338F-6DFB-2453-2434A15D7F0E}"/>
              </a:ext>
            </a:extLst>
          </p:cNvPr>
          <p:cNvSpPr txBox="1"/>
          <p:nvPr/>
        </p:nvSpPr>
        <p:spPr>
          <a:xfrm>
            <a:off x="10720798" y="39676308"/>
            <a:ext cx="883361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Amasis MT Pro" panose="02040504050005020304" pitchFamily="18" charset="0"/>
              </a:rPr>
              <a:t>No stable matching mechanism is truthful for all agents  </a:t>
            </a:r>
            <a:r>
              <a:rPr lang="en-US" sz="1800" dirty="0">
                <a:latin typeface="Amasis MT Pro" panose="02040504050005020304" pitchFamily="18" charset="0"/>
              </a:rPr>
              <a:t>[Roth, 1982]</a:t>
            </a:r>
            <a:endParaRPr lang="en-IL" sz="2400" dirty="0">
              <a:latin typeface="Amasis MT Pro" panose="02040504050005020304" pitchFamily="18" charset="0"/>
            </a:endParaRPr>
          </a:p>
        </p:txBody>
      </p:sp>
      <p:sp>
        <p:nvSpPr>
          <p:cNvPr id="1088" name="Rectangle: Rounded Corners 1087">
            <a:extLst>
              <a:ext uri="{FF2B5EF4-FFF2-40B4-BE49-F238E27FC236}">
                <a16:creationId xmlns:a16="http://schemas.microsoft.com/office/drawing/2014/main" id="{73642080-EF4E-F12C-4907-C88F52470261}"/>
              </a:ext>
            </a:extLst>
          </p:cNvPr>
          <p:cNvSpPr/>
          <p:nvPr/>
        </p:nvSpPr>
        <p:spPr>
          <a:xfrm>
            <a:off x="10720798" y="39676308"/>
            <a:ext cx="8833617" cy="46166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090" name="TextBox 1089">
            <a:extLst>
              <a:ext uri="{FF2B5EF4-FFF2-40B4-BE49-F238E27FC236}">
                <a16:creationId xmlns:a16="http://schemas.microsoft.com/office/drawing/2014/main" id="{EDCA7729-7D69-826A-33C0-EF5F9D11434C}"/>
              </a:ext>
            </a:extLst>
          </p:cNvPr>
          <p:cNvSpPr txBox="1"/>
          <p:nvPr/>
        </p:nvSpPr>
        <p:spPr>
          <a:xfrm>
            <a:off x="20497581" y="32545974"/>
            <a:ext cx="8361885" cy="1354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2400" dirty="0">
                <a:solidFill>
                  <a:srgbClr val="7030A0"/>
                </a:solidFill>
                <a:latin typeface="Amasis MT Pro" panose="02040504050005020304" pitchFamily="18" charset="0"/>
              </a:rPr>
              <a:t>OPEN: non-dictatorial voting rule with RAT-degree &gt;&gt; n/2?</a:t>
            </a:r>
          </a:p>
          <a:p>
            <a:pPr>
              <a:spcBef>
                <a:spcPts val="600"/>
              </a:spcBef>
            </a:pPr>
            <a:r>
              <a:rPr lang="en-US" sz="2400" dirty="0">
                <a:solidFill>
                  <a:srgbClr val="7030A0"/>
                </a:solidFill>
                <a:latin typeface="Amasis MT Pro" panose="02040504050005020304" pitchFamily="18" charset="0"/>
              </a:rPr>
              <a:t>OPEN: Degree of non-positional voting rules?</a:t>
            </a:r>
          </a:p>
          <a:p>
            <a:pPr>
              <a:spcBef>
                <a:spcPts val="600"/>
              </a:spcBef>
            </a:pPr>
            <a:r>
              <a:rPr lang="en-US" sz="2400" dirty="0">
                <a:solidFill>
                  <a:srgbClr val="7030A0"/>
                </a:solidFill>
                <a:latin typeface="Amasis MT Pro" panose="02040504050005020304" pitchFamily="18" charset="0"/>
              </a:rPr>
              <a:t>OPEN: Degree of multi-winner voting rules?</a:t>
            </a:r>
          </a:p>
        </p:txBody>
      </p:sp>
      <p:sp>
        <p:nvSpPr>
          <p:cNvPr id="1091" name="TextBox 1090">
            <a:extLst>
              <a:ext uri="{FF2B5EF4-FFF2-40B4-BE49-F238E27FC236}">
                <a16:creationId xmlns:a16="http://schemas.microsoft.com/office/drawing/2014/main" id="{53756740-9036-45B3-9D5B-1AB0AE6986F3}"/>
              </a:ext>
            </a:extLst>
          </p:cNvPr>
          <p:cNvSpPr txBox="1"/>
          <p:nvPr/>
        </p:nvSpPr>
        <p:spPr>
          <a:xfrm>
            <a:off x="20497581" y="31508364"/>
            <a:ext cx="9472059" cy="7899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US" sz="2400" dirty="0">
                <a:latin typeface="Amasis MT Pro" panose="02040504050005020304" pitchFamily="18" charset="0"/>
              </a:rPr>
              <a:t>With three or more candidates,  the only truthful rules are dictatorships         </a:t>
            </a:r>
          </a:p>
          <a:p>
            <a:pPr>
              <a:spcBef>
                <a:spcPts val="200"/>
              </a:spcBef>
            </a:pPr>
            <a:r>
              <a:rPr lang="en-US" sz="1800" dirty="0">
                <a:latin typeface="Amasis MT Pro" panose="02040504050005020304" pitchFamily="18" charset="0"/>
              </a:rPr>
              <a:t>[Gibbard, 1973;  Satterthwaite, 1975]</a:t>
            </a:r>
            <a:endParaRPr lang="en-IL" sz="1800" dirty="0">
              <a:latin typeface="Amasis MT Pro" panose="02040504050005020304" pitchFamily="18" charset="0"/>
            </a:endParaRPr>
          </a:p>
        </p:txBody>
      </p:sp>
      <p:sp>
        <p:nvSpPr>
          <p:cNvPr id="1092" name="Rectangle: Rounded Corners 1091">
            <a:extLst>
              <a:ext uri="{FF2B5EF4-FFF2-40B4-BE49-F238E27FC236}">
                <a16:creationId xmlns:a16="http://schemas.microsoft.com/office/drawing/2014/main" id="{3710B524-86D9-926A-ED74-FEE697A16D43}"/>
              </a:ext>
            </a:extLst>
          </p:cNvPr>
          <p:cNvSpPr/>
          <p:nvPr/>
        </p:nvSpPr>
        <p:spPr>
          <a:xfrm>
            <a:off x="20473027" y="31505330"/>
            <a:ext cx="9516368" cy="86061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pic>
        <p:nvPicPr>
          <p:cNvPr id="1093" name="Picture 44">
            <a:extLst>
              <a:ext uri="{FF2B5EF4-FFF2-40B4-BE49-F238E27FC236}">
                <a16:creationId xmlns:a16="http://schemas.microsoft.com/office/drawing/2014/main" id="{B210849F-33E9-96EB-3CF9-E037CA42ED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970" y="294970"/>
            <a:ext cx="2466474" cy="2466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6" name="Picture 50" descr="7+ Thousand Comic Space Ship Royalty-Free Images, Stock Photos &amp; Pictures |  Shutterstock">
            <a:extLst>
              <a:ext uri="{FF2B5EF4-FFF2-40B4-BE49-F238E27FC236}">
                <a16:creationId xmlns:a16="http://schemas.microsoft.com/office/drawing/2014/main" id="{90B38F53-B93C-EFEF-299D-57A09B5001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>
            <a:extLst>
              <a:ext uri="{BEBA8EAE-BF5A-486C-A8C5-ECC9F3942E4B}">
                <a14:imgProps xmlns:a14="http://schemas.microsoft.com/office/drawing/2010/main">
                  <a14:imgLayer r:embed="rId33">
                    <a14:imgEffect>
                      <a14:backgroundRemoval t="10000" b="90000" l="10000" r="90000">
                        <a14:foregroundMark x1="42000" y1="79833" x2="64333" y2="81000"/>
                        <a14:foregroundMark x1="67833" y1="80667" x2="74833" y2="79167"/>
                        <a14:foregroundMark x1="75333" y1="80500" x2="77833" y2="80000"/>
                        <a14:foregroundMark x1="78833" y1="79833" x2="79500" y2="79833"/>
                        <a14:foregroundMark x1="42333" y1="80500" x2="22500" y2="80333"/>
                        <a14:foregroundMark x1="21167" y1="79667" x2="23833" y2="79667"/>
                        <a14:foregroundMark x1="20000" y1="80167" x2="22333" y2="80000"/>
                        <a14:foregroundMark x1="79000" y1="80333" x2="81167" y2="80000"/>
                        <a14:foregroundMark x1="76333" y1="29500" x2="81500" y2="30333"/>
                        <a14:foregroundMark x1="59833" y1="19500" x2="60333" y2="19500"/>
                        <a14:foregroundMark x1="44333" y1="18000" x2="46000" y2="19167"/>
                        <a14:foregroundMark x1="16833" y1="25000" x2="29667" y2="23667"/>
                        <a14:foregroundMark x1="17500" y1="39833" x2="18167" y2="39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72119" y="35053955"/>
            <a:ext cx="2376778" cy="2376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98" name="Star: 12 Points 1097">
            <a:extLst>
              <a:ext uri="{FF2B5EF4-FFF2-40B4-BE49-F238E27FC236}">
                <a16:creationId xmlns:a16="http://schemas.microsoft.com/office/drawing/2014/main" id="{A98E6EBF-6EBC-B909-CD44-4E933F6ADDD7}"/>
              </a:ext>
            </a:extLst>
          </p:cNvPr>
          <p:cNvSpPr/>
          <p:nvPr/>
        </p:nvSpPr>
        <p:spPr>
          <a:xfrm>
            <a:off x="26993850" y="40302396"/>
            <a:ext cx="2900466" cy="1655434"/>
          </a:xfrm>
          <a:prstGeom prst="star12">
            <a:avLst/>
          </a:prstGeom>
          <a:solidFill>
            <a:srgbClr val="E4E365"/>
          </a:solidFill>
          <a:ln w="38100">
            <a:solidFill>
              <a:srgbClr val="4BA58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2E8176"/>
                </a:solidFill>
              </a:rPr>
              <a:t>Talk to us!</a:t>
            </a:r>
            <a:endParaRPr lang="en-IL" sz="2400" dirty="0">
              <a:solidFill>
                <a:srgbClr val="2E8176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7E1AF8D-BD4D-C427-2B7C-1A80BC36A2DC}"/>
              </a:ext>
            </a:extLst>
          </p:cNvPr>
          <p:cNvGrpSpPr/>
          <p:nvPr/>
        </p:nvGrpSpPr>
        <p:grpSpPr>
          <a:xfrm>
            <a:off x="5050704" y="11306367"/>
            <a:ext cx="20173804" cy="3096611"/>
            <a:chOff x="4855004" y="11712277"/>
            <a:chExt cx="20173804" cy="3096611"/>
          </a:xfrm>
        </p:grpSpPr>
        <p:pic>
          <p:nvPicPr>
            <p:cNvPr id="4" name="Picture 3" descr="Male detective sneaking looking through binoculars during spy vector flat  illustration. private agent in coat and hat holding surveillance equipment  isolated. observation and investigation. | Premium Vector">
              <a:extLst>
                <a:ext uri="{FF2B5EF4-FFF2-40B4-BE49-F238E27FC236}">
                  <a16:creationId xmlns:a16="http://schemas.microsoft.com/office/drawing/2014/main" id="{DEF3FEF2-BFE9-9062-8A21-884449820A9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4">
              <a:extLst>
                <a:ext uri="{BEBA8EAE-BF5A-486C-A8C5-ECC9F3942E4B}">
                  <a14:imgProps xmlns:a14="http://schemas.microsoft.com/office/drawing/2010/main">
                    <a14:imgLayer r:embed="rId35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467" t="10423" r="11979" b="8781"/>
            <a:stretch>
              <a:fillRect/>
            </a:stretch>
          </p:blipFill>
          <p:spPr bwMode="auto">
            <a:xfrm flipH="1">
              <a:off x="4855004" y="11712277"/>
              <a:ext cx="3121994" cy="30966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FF7699F-CAFA-0322-3766-17FC4EB44D40}"/>
                </a:ext>
              </a:extLst>
            </p:cNvPr>
            <p:cNvSpPr txBox="1"/>
            <p:nvPr/>
          </p:nvSpPr>
          <p:spPr>
            <a:xfrm>
              <a:off x="8564886" y="12314830"/>
              <a:ext cx="16346692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200"/>
                </a:spcBef>
                <a:spcAft>
                  <a:spcPts val="200"/>
                </a:spcAft>
              </a:pPr>
              <a:r>
                <a:rPr lang="en-US" sz="4400" dirty="0">
                  <a:latin typeface="MV Boli" panose="02000500030200090000" pitchFamily="2" charset="0"/>
                  <a:cs typeface="MV Boli" panose="02000500030200090000" pitchFamily="2" charset="0"/>
                </a:rPr>
                <a:t>What is the minimum number of agents one must spy on??</a:t>
              </a:r>
              <a:endParaRPr lang="en-US" sz="4400" dirty="0">
                <a:solidFill>
                  <a:schemeClr val="bg1"/>
                </a:solidFill>
                <a:latin typeface="MV Boli" panose="02000500030200090000" pitchFamily="2" charset="0"/>
                <a:cs typeface="MV Boli" panose="02000500030200090000" pitchFamily="2" charset="0"/>
              </a:endParaRPr>
            </a:p>
          </p:txBody>
        </p:sp>
        <p:sp>
          <p:nvSpPr>
            <p:cNvPr id="7" name="Speech Bubble: Rectangle with Corners Rounded 6">
              <a:extLst>
                <a:ext uri="{FF2B5EF4-FFF2-40B4-BE49-F238E27FC236}">
                  <a16:creationId xmlns:a16="http://schemas.microsoft.com/office/drawing/2014/main" id="{C39BA0B8-1C56-72A8-E11E-45F4ACA37070}"/>
                </a:ext>
              </a:extLst>
            </p:cNvPr>
            <p:cNvSpPr/>
            <p:nvPr/>
          </p:nvSpPr>
          <p:spPr>
            <a:xfrm>
              <a:off x="8339220" y="12043746"/>
              <a:ext cx="16689588" cy="1234266"/>
            </a:xfrm>
            <a:prstGeom prst="wedgeRoundRectCallout">
              <a:avLst>
                <a:gd name="adj1" fmla="val -53962"/>
                <a:gd name="adj2" fmla="val 5512"/>
                <a:gd name="adj3" fmla="val 16667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FA4C60E-E4A0-7A3C-CD01-38733B0DB704}"/>
                  </a:ext>
                </a:extLst>
              </p:cNvPr>
              <p:cNvSpPr txBox="1"/>
              <p:nvPr/>
            </p:nvSpPr>
            <p:spPr>
              <a:xfrm>
                <a:off x="15448922" y="14896581"/>
                <a:ext cx="14400000" cy="2862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sz="2800" dirty="0">
                    <a:latin typeface="Amasis MT Pro" panose="02040504050005020304" pitchFamily="18" charset="0"/>
                  </a:rPr>
                  <a:t>We say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800" dirty="0">
                    <a:latin typeface="Amasis MT Pro" panose="02040504050005020304" pitchFamily="18" charset="0"/>
                  </a:rPr>
                  <a:t> can </a:t>
                </a:r>
                <a:r>
                  <a:rPr lang="en-US" sz="2800" b="1" dirty="0">
                    <a:latin typeface="Amasis MT Pro" panose="02040504050005020304" pitchFamily="18" charset="0"/>
                  </a:rPr>
                  <a:t>safely manipulate</a:t>
                </a:r>
                <a:r>
                  <a:rPr lang="en-US" sz="2800" dirty="0">
                    <a:latin typeface="Amasis MT Pro" panose="02040504050005020304" pitchFamily="18" charset="0"/>
                  </a:rPr>
                  <a:t> </a:t>
                </a:r>
                <a:r>
                  <a:rPr lang="en-GB" sz="2800" dirty="0">
                    <a:latin typeface="Amasis MT Pro" panose="02040504050005020304" pitchFamily="18" charset="0"/>
                  </a:rPr>
                  <a:t>a mechanism </a:t>
                </a:r>
                <a14:m>
                  <m:oMath xmlns:m="http://schemas.openxmlformats.org/officeDocument/2006/math">
                    <m:r>
                      <a:rPr lang="en-GB" sz="2800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2800" dirty="0">
                    <a:latin typeface="Amasis MT Pro" panose="02040504050005020304" pitchFamily="18" charset="0"/>
                  </a:rPr>
                  <a:t> if it has alternative report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800" dirty="0">
                    <a:latin typeface="Amasis MT Pro" panose="02040504050005020304" pitchFamily="18" charset="0"/>
                  </a:rPr>
                  <a:t> for which:</a:t>
                </a:r>
              </a:p>
              <a:p>
                <a:pPr marL="457200" indent="-457200">
                  <a:spcBef>
                    <a:spcPts val="60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2800" dirty="0">
                    <a:latin typeface="Amasis MT Pro" panose="02040504050005020304" pitchFamily="18" charset="0"/>
                  </a:rPr>
                  <a:t>No matter what the unknown-agents (in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</m:acc>
                  </m:oMath>
                </a14:m>
                <a:r>
                  <a:rPr lang="en-US" sz="2800" dirty="0">
                    <a:latin typeface="Amasis MT Pro" panose="02040504050005020304" pitchFamily="18" charset="0"/>
                  </a:rPr>
                  <a:t>) report,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800" dirty="0">
                    <a:latin typeface="Amasis MT Pro" panose="02040504050005020304" pitchFamily="18" charset="0"/>
                  </a:rPr>
                  <a:t> is </a:t>
                </a:r>
                <a:r>
                  <a:rPr lang="en-US" sz="2800" i="1" dirty="0">
                    <a:latin typeface="Amasis MT Pro" panose="02040504050005020304" pitchFamily="18" charset="0"/>
                  </a:rPr>
                  <a:t>safe</a:t>
                </a:r>
                <a:r>
                  <a:rPr lang="en-US" sz="2800" dirty="0">
                    <a:latin typeface="Amasis MT Pro" panose="02040504050005020304" pitchFamily="18" charset="0"/>
                  </a:rPr>
                  <a:t> for agent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800" dirty="0">
                    <a:latin typeface="Amasis MT Pro" panose="02040504050005020304" pitchFamily="18" charset="0"/>
                  </a:rPr>
                  <a:t> :              </a:t>
                </a:r>
              </a:p>
              <a:p>
                <a:pPr algn="ctr">
                  <a:spcBef>
                    <a:spcPts val="600"/>
                  </a:spcBef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∀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acc>
                          <m:accPr>
                            <m:chr m:val="̅"/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</m:acc>
                      </m:sub>
                    </m:sSub>
                    <m:r>
                      <a:rPr lang="en-US" sz="2800" i="1">
                        <a:latin typeface="Cambria Math" panose="02040503050406030204" pitchFamily="18" charset="0"/>
                      </a:rPr>
                      <m:t> :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𝑷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 ,</m:t>
                        </m:r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𝑷</m:t>
                            </m:r>
                          </m:e>
                          <m:sub>
                            <m:acc>
                              <m:accPr>
                                <m:chr m:val="̅"/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</m:acc>
                          </m:sub>
                        </m:sSub>
                      </m:e>
                    </m:d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≽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8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𝑷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 ,</m:t>
                        </m:r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𝑷</m:t>
                            </m:r>
                          </m:e>
                          <m:sub>
                            <m:acc>
                              <m:accPr>
                                <m:chr m:val="̅"/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</m:acc>
                          </m:sub>
                        </m:sSub>
                      </m:e>
                    </m:d>
                  </m:oMath>
                </a14:m>
                <a:r>
                  <a:rPr lang="he-IL" sz="2800" dirty="0">
                    <a:latin typeface="Amasis MT Pro" panose="02040504050005020304" pitchFamily="18" charset="0"/>
                  </a:rPr>
                  <a:t> </a:t>
                </a:r>
                <a:endParaRPr lang="en-US" sz="2800" dirty="0">
                  <a:latin typeface="Amasis MT Pro" panose="02040504050005020304" pitchFamily="18" charset="0"/>
                </a:endParaRPr>
              </a:p>
              <a:p>
                <a:pPr marL="457200" indent="-457200">
                  <a:spcBef>
                    <a:spcPts val="60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2800" dirty="0">
                    <a:latin typeface="Amasis MT Pro" panose="02040504050005020304" pitchFamily="18" charset="0"/>
                  </a:rPr>
                  <a:t>For some report profile of the unknown agents (in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</m:acc>
                  </m:oMath>
                </a14:m>
                <a:r>
                  <a:rPr lang="en-US" sz="2800" dirty="0">
                    <a:latin typeface="Amasis MT Pro" panose="02040504050005020304" pitchFamily="18" charset="0"/>
                  </a:rPr>
                  <a:t>),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800" dirty="0">
                    <a:latin typeface="Amasis MT Pro" panose="02040504050005020304" pitchFamily="18" charset="0"/>
                  </a:rPr>
                  <a:t> is </a:t>
                </a:r>
                <a:r>
                  <a:rPr lang="en-US" sz="2800" i="1" dirty="0">
                    <a:latin typeface="Amasis MT Pro" panose="02040504050005020304" pitchFamily="18" charset="0"/>
                  </a:rPr>
                  <a:t>profitable</a:t>
                </a:r>
                <a:r>
                  <a:rPr lang="en-US" sz="2800" dirty="0">
                    <a:latin typeface="Amasis MT Pro" panose="02040504050005020304" pitchFamily="18" charset="0"/>
                  </a:rPr>
                  <a:t> for agent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800" dirty="0">
                    <a:latin typeface="Amasis MT Pro" panose="02040504050005020304" pitchFamily="18" charset="0"/>
                  </a:rPr>
                  <a:t> :      </a:t>
                </a:r>
                <a:endParaRPr lang="en-GB" sz="2800" i="1" dirty="0">
                  <a:latin typeface="Cambria Math" panose="02040503050406030204" pitchFamily="18" charset="0"/>
                </a:endParaRPr>
              </a:p>
              <a:p>
                <a:pPr algn="ctr">
                  <a:spcBef>
                    <a:spcPts val="600"/>
                  </a:spcBef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he-IL" sz="2800" b="0" i="1" smtClean="0">
                        <a:latin typeface="Cambria Math" panose="02040503050406030204" pitchFamily="18" charset="0"/>
                      </a:rPr>
                      <m:t>∃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acc>
                          <m:accPr>
                            <m:chr m:val="̅"/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</m:acc>
                      </m:sub>
                    </m:sSub>
                    <m:r>
                      <a:rPr lang="en-US" sz="2800" i="1">
                        <a:latin typeface="Cambria Math" panose="02040503050406030204" pitchFamily="18" charset="0"/>
                      </a:rPr>
                      <m:t> :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𝑷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 ,</m:t>
                        </m:r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𝑷</m:t>
                            </m:r>
                          </m:e>
                          <m:sub>
                            <m:acc>
                              <m:accPr>
                                <m:chr m:val="̅"/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</m:acc>
                          </m:sub>
                        </m:sSub>
                      </m:e>
                    </m:d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≻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8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𝑷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 ,</m:t>
                        </m:r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𝑷</m:t>
                            </m:r>
                          </m:e>
                          <m:sub>
                            <m:acc>
                              <m:accPr>
                                <m:chr m:val="̅"/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</m:acc>
                          </m:sub>
                        </m:sSub>
                      </m:e>
                    </m:d>
                  </m:oMath>
                </a14:m>
                <a:r>
                  <a:rPr lang="he-IL" sz="2800" dirty="0">
                    <a:latin typeface="Amasis MT Pro" panose="02040504050005020304" pitchFamily="18" charset="0"/>
                  </a:rPr>
                  <a:t> </a:t>
                </a:r>
                <a:endParaRPr lang="en-US" sz="2800" dirty="0">
                  <a:latin typeface="Amasis MT Pro" panose="02040504050005020304" pitchFamily="18" charset="0"/>
                </a:endParaRPr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FA4C60E-E4A0-7A3C-CD01-38733B0DB7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48922" y="14896581"/>
                <a:ext cx="14400000" cy="2862322"/>
              </a:xfrm>
              <a:prstGeom prst="rect">
                <a:avLst/>
              </a:prstGeom>
              <a:blipFill>
                <a:blip r:embed="rId36"/>
                <a:stretch>
                  <a:fillRect l="-847" t="-2345" r="-508" b="-4904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B069676-5AF8-EBD9-3890-DA56B364BB04}"/>
                  </a:ext>
                </a:extLst>
              </p:cNvPr>
              <p:cNvSpPr txBox="1"/>
              <p:nvPr/>
            </p:nvSpPr>
            <p:spPr>
              <a:xfrm>
                <a:off x="1242772" y="14896581"/>
                <a:ext cx="13182419" cy="2862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sz="2800" b="1" dirty="0">
                    <a:latin typeface="Amasis MT Pro" panose="02040504050005020304" pitchFamily="18" charset="0"/>
                  </a:rPr>
                  <a:t>Notation</a:t>
                </a:r>
                <a:r>
                  <a:rPr lang="en-US" sz="2800" dirty="0">
                    <a:latin typeface="Amasis MT Pro" panose="02040504050005020304" pitchFamily="18" charset="0"/>
                  </a:rPr>
                  <a:t>: For a potential manipulator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800" dirty="0">
                    <a:latin typeface="Amasis MT Pro" panose="02040504050005020304" pitchFamily="18" charset="0"/>
                  </a:rPr>
                  <a:t>.</a:t>
                </a:r>
              </a:p>
              <a:p>
                <a:pPr marL="457200" indent="-457200">
                  <a:spcBef>
                    <a:spcPts val="60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800" dirty="0">
                    <a:latin typeface="Amasis MT Pro" panose="02040504050005020304" pitchFamily="18" charset="0"/>
                  </a:rPr>
                  <a:t> : The true preferences of the potential manipulator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800" dirty="0">
                    <a:latin typeface="Amasis MT Pro" panose="02040504050005020304" pitchFamily="18" charset="0"/>
                  </a:rPr>
                  <a:t>.</a:t>
                </a:r>
              </a:p>
              <a:p>
                <a:pPr marL="457200" indent="-457200">
                  <a:spcBef>
                    <a:spcPts val="60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sz="2800" dirty="0">
                    <a:latin typeface="Amasis MT Pro" panose="02040504050005020304" pitchFamily="18" charset="0"/>
                  </a:rPr>
                  <a:t> :  A set of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800" dirty="0">
                    <a:latin typeface="Amasis MT Pro" panose="02040504050005020304" pitchFamily="18" charset="0"/>
                  </a:rPr>
                  <a:t> </a:t>
                </a:r>
                <a:r>
                  <a:rPr lang="en-US" sz="2800" i="1" dirty="0">
                    <a:latin typeface="Amasis MT Pro" panose="02040504050005020304" pitchFamily="18" charset="0"/>
                  </a:rPr>
                  <a:t>known</a:t>
                </a:r>
                <a:r>
                  <a:rPr lang="en-US" sz="2800" dirty="0">
                    <a:latin typeface="Amasis MT Pro" panose="02040504050005020304" pitchFamily="18" charset="0"/>
                  </a:rPr>
                  <a:t> agents -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800" dirty="0">
                    <a:latin typeface="Amasis MT Pro" panose="02040504050005020304" pitchFamily="18" charset="0"/>
                  </a:rPr>
                  <a:t> knows the reports of the agents in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sz="2800" b="0" dirty="0">
                    <a:latin typeface="Amasis MT Pro" panose="02040504050005020304" pitchFamily="18" charset="0"/>
                  </a:rPr>
                  <a:t>.</a:t>
                </a:r>
              </a:p>
              <a:p>
                <a:pPr marL="457200" indent="-457200">
                  <a:spcBef>
                    <a:spcPts val="60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800" b="1" i="1" smtClean="0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</m:sSub>
                  </m:oMath>
                </a14:m>
                <a:r>
                  <a:rPr lang="en-US" sz="2800" dirty="0">
                    <a:latin typeface="Amasis MT Pro" panose="02040504050005020304" pitchFamily="18" charset="0"/>
                  </a:rPr>
                  <a:t> : The report profile of the known agents (in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sz="2800" dirty="0">
                    <a:latin typeface="Amasis MT Pro" panose="02040504050005020304" pitchFamily="18" charset="0"/>
                  </a:rPr>
                  <a:t>).</a:t>
                </a:r>
              </a:p>
              <a:p>
                <a:pPr marL="457200" indent="-457200">
                  <a:spcBef>
                    <a:spcPts val="60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</m:acc>
                  </m:oMath>
                </a14:m>
                <a:r>
                  <a:rPr lang="en-US" sz="2800" dirty="0">
                    <a:latin typeface="Amasis MT Pro" panose="02040504050005020304" pitchFamily="18" charset="0"/>
                  </a:rPr>
                  <a:t> : The remaining set of n-k-1 </a:t>
                </a:r>
                <a:r>
                  <a:rPr lang="en-US" sz="2800" i="1" dirty="0">
                    <a:latin typeface="Amasis MT Pro" panose="02040504050005020304" pitchFamily="18" charset="0"/>
                  </a:rPr>
                  <a:t>unknown</a:t>
                </a:r>
                <a:r>
                  <a:rPr lang="en-US" sz="2800" dirty="0">
                    <a:latin typeface="Amasis MT Pro" panose="02040504050005020304" pitchFamily="18" charset="0"/>
                  </a:rPr>
                  <a:t> agents 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800" dirty="0">
                    <a:latin typeface="Amasis MT Pro" panose="02040504050005020304" pitchFamily="18" charset="0"/>
                  </a:rPr>
                  <a:t> does </a:t>
                </a:r>
                <a:r>
                  <a:rPr lang="en-US" sz="2800" i="1" dirty="0">
                    <a:latin typeface="Amasis MT Pro" panose="02040504050005020304" pitchFamily="18" charset="0"/>
                  </a:rPr>
                  <a:t>not</a:t>
                </a:r>
                <a:r>
                  <a:rPr lang="en-US" sz="2800" dirty="0">
                    <a:latin typeface="Amasis MT Pro" panose="02040504050005020304" pitchFamily="18" charset="0"/>
                  </a:rPr>
                  <a:t> know their reports.</a:t>
                </a: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B069676-5AF8-EBD9-3890-DA56B364BB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2772" y="14896581"/>
                <a:ext cx="13182419" cy="2862322"/>
              </a:xfrm>
              <a:prstGeom prst="rect">
                <a:avLst/>
              </a:prstGeom>
              <a:blipFill>
                <a:blip r:embed="rId37"/>
                <a:stretch>
                  <a:fillRect l="-971" t="-2345" b="-5117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NzllZjliNmEwMTY2Y2VkZjkxOTJlMTllOTQzNDk1OTgifQ=="/>
</p:tagLst>
</file>

<file path=ppt/theme/theme1.xml><?xml version="1.0" encoding="utf-8"?>
<a:theme xmlns:a="http://schemas.openxmlformats.org/drawingml/2006/main" name="1_Custom Design">
  <a:themeElements>
    <a:clrScheme name="Default">
      <a:dk1>
        <a:srgbClr val="1BADCF"/>
      </a:dk1>
      <a:lt1>
        <a:srgbClr val="FFFFFF"/>
      </a:lt1>
      <a:dk2>
        <a:srgbClr val="000000"/>
      </a:dk2>
      <a:lt2>
        <a:srgbClr val="F4F1E9"/>
      </a:lt2>
      <a:accent1>
        <a:srgbClr val="D7D7D7"/>
      </a:accent1>
      <a:accent2>
        <a:srgbClr val="003466"/>
      </a:accent2>
      <a:accent3>
        <a:srgbClr val="D2D9E1"/>
      </a:accent3>
      <a:accent4>
        <a:srgbClr val="000000"/>
      </a:accent4>
      <a:accent5>
        <a:srgbClr val="CEF0F8"/>
      </a:accent5>
      <a:accent6>
        <a:srgbClr val="002E5C"/>
      </a:accent6>
      <a:hlink>
        <a:srgbClr val="6CD3EB"/>
      </a:hlink>
      <a:folHlink>
        <a:srgbClr val="FFC000"/>
      </a:folHlink>
    </a:clrScheme>
    <a:fontScheme name="1_Custom Design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360045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 Narrow" panose="020B060602020203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360045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 Narrow" panose="020B0606020202030204" pitchFamily="34" charset="0"/>
          </a:defRPr>
        </a:defPPr>
      </a:lstStyle>
    </a:lnDef>
  </a:objectDefaults>
  <a:extraClrSchemeLst>
    <a:extraClrScheme>
      <a:clrScheme name="1_Custom Design 1">
        <a:dk1>
          <a:srgbClr val="000000"/>
        </a:dk1>
        <a:lt1>
          <a:srgbClr val="AABAC9"/>
        </a:lt1>
        <a:dk2>
          <a:srgbClr val="000000"/>
        </a:dk2>
        <a:lt2>
          <a:srgbClr val="808080"/>
        </a:lt2>
        <a:accent1>
          <a:srgbClr val="D7D7D7"/>
        </a:accent1>
        <a:accent2>
          <a:srgbClr val="003466"/>
        </a:accent2>
        <a:accent3>
          <a:srgbClr val="D2D9E1"/>
        </a:accent3>
        <a:accent4>
          <a:srgbClr val="000000"/>
        </a:accent4>
        <a:accent5>
          <a:srgbClr val="E8E8E8"/>
        </a:accent5>
        <a:accent6>
          <a:srgbClr val="002E5C"/>
        </a:accent6>
        <a:hlink>
          <a:srgbClr val="008000"/>
        </a:hlink>
        <a:folHlink>
          <a:srgbClr val="80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ustom Design 2">
        <a:dk1>
          <a:srgbClr val="603000"/>
        </a:dk1>
        <a:lt1>
          <a:srgbClr val="CF9860"/>
        </a:lt1>
        <a:dk2>
          <a:srgbClr val="000000"/>
        </a:dk2>
        <a:lt2>
          <a:srgbClr val="808080"/>
        </a:lt2>
        <a:accent1>
          <a:srgbClr val="FFFFCF"/>
        </a:accent1>
        <a:accent2>
          <a:srgbClr val="603000"/>
        </a:accent2>
        <a:accent3>
          <a:srgbClr val="E4CAB6"/>
        </a:accent3>
        <a:accent4>
          <a:srgbClr val="512700"/>
        </a:accent4>
        <a:accent5>
          <a:srgbClr val="FFFFE4"/>
        </a:accent5>
        <a:accent6>
          <a:srgbClr val="562A00"/>
        </a:accent6>
        <a:hlink>
          <a:srgbClr val="C21414"/>
        </a:hlink>
        <a:folHlink>
          <a:srgbClr val="6600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ustom Design 3">
        <a:dk1>
          <a:srgbClr val="505750"/>
        </a:dk1>
        <a:lt1>
          <a:srgbClr val="FFFFFF"/>
        </a:lt1>
        <a:dk2>
          <a:srgbClr val="000000"/>
        </a:dk2>
        <a:lt2>
          <a:srgbClr val="808080"/>
        </a:lt2>
        <a:accent1>
          <a:srgbClr val="DFDFDF"/>
        </a:accent1>
        <a:accent2>
          <a:srgbClr val="9F3000"/>
        </a:accent2>
        <a:accent3>
          <a:srgbClr val="FFFFFF"/>
        </a:accent3>
        <a:accent4>
          <a:srgbClr val="434943"/>
        </a:accent4>
        <a:accent5>
          <a:srgbClr val="ECECEC"/>
        </a:accent5>
        <a:accent6>
          <a:srgbClr val="902A00"/>
        </a:accent6>
        <a:hlink>
          <a:srgbClr val="C21414"/>
        </a:hlink>
        <a:folHlink>
          <a:srgbClr val="6600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ustom Design 4">
        <a:dk1>
          <a:srgbClr val="3A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FFCF"/>
        </a:accent1>
        <a:accent2>
          <a:srgbClr val="9F0000"/>
        </a:accent2>
        <a:accent3>
          <a:srgbClr val="FFFFFF"/>
        </a:accent3>
        <a:accent4>
          <a:srgbClr val="300000"/>
        </a:accent4>
        <a:accent5>
          <a:srgbClr val="FFFFE4"/>
        </a:accent5>
        <a:accent6>
          <a:srgbClr val="900000"/>
        </a:accent6>
        <a:hlink>
          <a:srgbClr val="028418"/>
        </a:hlink>
        <a:folHlink>
          <a:srgbClr val="6600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ustom Design 5">
        <a:dk1>
          <a:srgbClr val="002336"/>
        </a:dk1>
        <a:lt1>
          <a:srgbClr val="E8F0F8"/>
        </a:lt1>
        <a:dk2>
          <a:srgbClr val="000000"/>
        </a:dk2>
        <a:lt2>
          <a:srgbClr val="808080"/>
        </a:lt2>
        <a:accent1>
          <a:srgbClr val="FFFFEF"/>
        </a:accent1>
        <a:accent2>
          <a:srgbClr val="00679F"/>
        </a:accent2>
        <a:accent3>
          <a:srgbClr val="F2F6FB"/>
        </a:accent3>
        <a:accent4>
          <a:srgbClr val="001C2D"/>
        </a:accent4>
        <a:accent5>
          <a:srgbClr val="FFFFF6"/>
        </a:accent5>
        <a:accent6>
          <a:srgbClr val="005D90"/>
        </a:accent6>
        <a:hlink>
          <a:srgbClr val="028418"/>
        </a:hlink>
        <a:folHlink>
          <a:srgbClr val="6600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ustom Design 6">
        <a:dk1>
          <a:srgbClr val="002336"/>
        </a:dk1>
        <a:lt1>
          <a:srgbClr val="CFCFFF"/>
        </a:lt1>
        <a:dk2>
          <a:srgbClr val="000000"/>
        </a:dk2>
        <a:lt2>
          <a:srgbClr val="808080"/>
        </a:lt2>
        <a:accent1>
          <a:srgbClr val="FFFFFF"/>
        </a:accent1>
        <a:accent2>
          <a:srgbClr val="003060"/>
        </a:accent2>
        <a:accent3>
          <a:srgbClr val="E4E4FF"/>
        </a:accent3>
        <a:accent4>
          <a:srgbClr val="001C2D"/>
        </a:accent4>
        <a:accent5>
          <a:srgbClr val="FFFFFF"/>
        </a:accent5>
        <a:accent6>
          <a:srgbClr val="002A56"/>
        </a:accent6>
        <a:hlink>
          <a:srgbClr val="028418"/>
        </a:hlink>
        <a:folHlink>
          <a:srgbClr val="6600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ustom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EAEAEA"/>
        </a:accent1>
        <a:accent2>
          <a:srgbClr val="4B4B4B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434343"/>
        </a:accent6>
        <a:hlink>
          <a:srgbClr val="028418"/>
        </a:hlink>
        <a:folHlink>
          <a:srgbClr val="6600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ustom Design 8">
        <a:dk1>
          <a:srgbClr val="000000"/>
        </a:dk1>
        <a:lt1>
          <a:srgbClr val="E3DABB"/>
        </a:lt1>
        <a:dk2>
          <a:srgbClr val="000000"/>
        </a:dk2>
        <a:lt2>
          <a:srgbClr val="808080"/>
        </a:lt2>
        <a:accent1>
          <a:srgbClr val="EAEAEA"/>
        </a:accent1>
        <a:accent2>
          <a:srgbClr val="065290"/>
        </a:accent2>
        <a:accent3>
          <a:srgbClr val="EFEADA"/>
        </a:accent3>
        <a:accent4>
          <a:srgbClr val="000000"/>
        </a:accent4>
        <a:accent5>
          <a:srgbClr val="F3F3F3"/>
        </a:accent5>
        <a:accent6>
          <a:srgbClr val="054982"/>
        </a:accent6>
        <a:hlink>
          <a:srgbClr val="028418"/>
        </a:hlink>
        <a:folHlink>
          <a:srgbClr val="6600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ustom Design 9">
        <a:dk1>
          <a:srgbClr val="00009F"/>
        </a:dk1>
        <a:lt1>
          <a:srgbClr val="FFCFFF"/>
        </a:lt1>
        <a:dk2>
          <a:srgbClr val="000000"/>
        </a:dk2>
        <a:lt2>
          <a:srgbClr val="808080"/>
        </a:lt2>
        <a:accent1>
          <a:srgbClr val="FFFFFF"/>
        </a:accent1>
        <a:accent2>
          <a:srgbClr val="60009F"/>
        </a:accent2>
        <a:accent3>
          <a:srgbClr val="FFE4FF"/>
        </a:accent3>
        <a:accent4>
          <a:srgbClr val="000087"/>
        </a:accent4>
        <a:accent5>
          <a:srgbClr val="FFFFFF"/>
        </a:accent5>
        <a:accent6>
          <a:srgbClr val="560090"/>
        </a:accent6>
        <a:hlink>
          <a:srgbClr val="028418"/>
        </a:hlink>
        <a:folHlink>
          <a:srgbClr val="6600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ustom Design 10">
        <a:dk1>
          <a:srgbClr val="003000"/>
        </a:dk1>
        <a:lt1>
          <a:srgbClr val="9FCF9F"/>
        </a:lt1>
        <a:dk2>
          <a:srgbClr val="000000"/>
        </a:dk2>
        <a:lt2>
          <a:srgbClr val="808080"/>
        </a:lt2>
        <a:accent1>
          <a:srgbClr val="FFFFFF"/>
        </a:accent1>
        <a:accent2>
          <a:srgbClr val="006730"/>
        </a:accent2>
        <a:accent3>
          <a:srgbClr val="CDE4CD"/>
        </a:accent3>
        <a:accent4>
          <a:srgbClr val="002700"/>
        </a:accent4>
        <a:accent5>
          <a:srgbClr val="FFFFFF"/>
        </a:accent5>
        <a:accent6>
          <a:srgbClr val="005D2A"/>
        </a:accent6>
        <a:hlink>
          <a:srgbClr val="028418"/>
        </a:hlink>
        <a:folHlink>
          <a:srgbClr val="6600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ustom Design 11">
        <a:dk1>
          <a:srgbClr val="000000"/>
        </a:dk1>
        <a:lt1>
          <a:srgbClr val="FFFFD5"/>
        </a:lt1>
        <a:dk2>
          <a:srgbClr val="000000"/>
        </a:dk2>
        <a:lt2>
          <a:srgbClr val="808080"/>
        </a:lt2>
        <a:accent1>
          <a:srgbClr val="D7DFCF"/>
        </a:accent1>
        <a:accent2>
          <a:srgbClr val="661600"/>
        </a:accent2>
        <a:accent3>
          <a:srgbClr val="FFFFE7"/>
        </a:accent3>
        <a:accent4>
          <a:srgbClr val="000000"/>
        </a:accent4>
        <a:accent5>
          <a:srgbClr val="E8ECE4"/>
        </a:accent5>
        <a:accent6>
          <a:srgbClr val="5C1300"/>
        </a:accent6>
        <a:hlink>
          <a:srgbClr val="008000"/>
        </a:hlink>
        <a:folHlink>
          <a:srgbClr val="8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Custom Design">
  <a:themeElements>
    <a:clrScheme name="Default">
      <a:dk1>
        <a:srgbClr val="1BADCF"/>
      </a:dk1>
      <a:lt1>
        <a:srgbClr val="FFFFFF"/>
      </a:lt1>
      <a:dk2>
        <a:srgbClr val="000000"/>
      </a:dk2>
      <a:lt2>
        <a:srgbClr val="F4F1E9"/>
      </a:lt2>
      <a:accent1>
        <a:srgbClr val="D7D7D7"/>
      </a:accent1>
      <a:accent2>
        <a:srgbClr val="003466"/>
      </a:accent2>
      <a:accent3>
        <a:srgbClr val="D2D9E1"/>
      </a:accent3>
      <a:accent4>
        <a:srgbClr val="000000"/>
      </a:accent4>
      <a:accent5>
        <a:srgbClr val="CEF0F8"/>
      </a:accent5>
      <a:accent6>
        <a:srgbClr val="002E5C"/>
      </a:accent6>
      <a:hlink>
        <a:srgbClr val="6CD3EB"/>
      </a:hlink>
      <a:folHlink>
        <a:srgbClr val="FFC000"/>
      </a:folHlink>
    </a:clrScheme>
    <a:fontScheme name="2_Custom Design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360045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 Narrow" panose="020B060602020203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360045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 Narrow" panose="020B0606020202030204" pitchFamily="34" charset="0"/>
          </a:defRPr>
        </a:defPPr>
      </a:lstStyle>
    </a:lnDef>
  </a:objectDefaults>
  <a:extraClrSchemeLst>
    <a:extraClrScheme>
      <a:clrScheme name="2_Custom Design 1">
        <a:dk1>
          <a:srgbClr val="000000"/>
        </a:dk1>
        <a:lt1>
          <a:srgbClr val="AABAC9"/>
        </a:lt1>
        <a:dk2>
          <a:srgbClr val="000000"/>
        </a:dk2>
        <a:lt2>
          <a:srgbClr val="808080"/>
        </a:lt2>
        <a:accent1>
          <a:srgbClr val="D7D7D7"/>
        </a:accent1>
        <a:accent2>
          <a:srgbClr val="003466"/>
        </a:accent2>
        <a:accent3>
          <a:srgbClr val="D2D9E1"/>
        </a:accent3>
        <a:accent4>
          <a:srgbClr val="000000"/>
        </a:accent4>
        <a:accent5>
          <a:srgbClr val="E8E8E8"/>
        </a:accent5>
        <a:accent6>
          <a:srgbClr val="002E5C"/>
        </a:accent6>
        <a:hlink>
          <a:srgbClr val="008000"/>
        </a:hlink>
        <a:folHlink>
          <a:srgbClr val="80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Custom Design 2">
        <a:dk1>
          <a:srgbClr val="603000"/>
        </a:dk1>
        <a:lt1>
          <a:srgbClr val="CF9860"/>
        </a:lt1>
        <a:dk2>
          <a:srgbClr val="000000"/>
        </a:dk2>
        <a:lt2>
          <a:srgbClr val="808080"/>
        </a:lt2>
        <a:accent1>
          <a:srgbClr val="FFFFCF"/>
        </a:accent1>
        <a:accent2>
          <a:srgbClr val="603000"/>
        </a:accent2>
        <a:accent3>
          <a:srgbClr val="E4CAB6"/>
        </a:accent3>
        <a:accent4>
          <a:srgbClr val="512700"/>
        </a:accent4>
        <a:accent5>
          <a:srgbClr val="FFFFE4"/>
        </a:accent5>
        <a:accent6>
          <a:srgbClr val="562A00"/>
        </a:accent6>
        <a:hlink>
          <a:srgbClr val="C21414"/>
        </a:hlink>
        <a:folHlink>
          <a:srgbClr val="6600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Custom Design 3">
        <a:dk1>
          <a:srgbClr val="505750"/>
        </a:dk1>
        <a:lt1>
          <a:srgbClr val="FFFFFF"/>
        </a:lt1>
        <a:dk2>
          <a:srgbClr val="000000"/>
        </a:dk2>
        <a:lt2>
          <a:srgbClr val="808080"/>
        </a:lt2>
        <a:accent1>
          <a:srgbClr val="DFDFDF"/>
        </a:accent1>
        <a:accent2>
          <a:srgbClr val="9F3000"/>
        </a:accent2>
        <a:accent3>
          <a:srgbClr val="FFFFFF"/>
        </a:accent3>
        <a:accent4>
          <a:srgbClr val="434943"/>
        </a:accent4>
        <a:accent5>
          <a:srgbClr val="ECECEC"/>
        </a:accent5>
        <a:accent6>
          <a:srgbClr val="902A00"/>
        </a:accent6>
        <a:hlink>
          <a:srgbClr val="C21414"/>
        </a:hlink>
        <a:folHlink>
          <a:srgbClr val="6600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Custom Design 4">
        <a:dk1>
          <a:srgbClr val="3A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FFCF"/>
        </a:accent1>
        <a:accent2>
          <a:srgbClr val="9F0000"/>
        </a:accent2>
        <a:accent3>
          <a:srgbClr val="FFFFFF"/>
        </a:accent3>
        <a:accent4>
          <a:srgbClr val="300000"/>
        </a:accent4>
        <a:accent5>
          <a:srgbClr val="FFFFE4"/>
        </a:accent5>
        <a:accent6>
          <a:srgbClr val="900000"/>
        </a:accent6>
        <a:hlink>
          <a:srgbClr val="028418"/>
        </a:hlink>
        <a:folHlink>
          <a:srgbClr val="6600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Custom Design 5">
        <a:dk1>
          <a:srgbClr val="002336"/>
        </a:dk1>
        <a:lt1>
          <a:srgbClr val="E8F0F8"/>
        </a:lt1>
        <a:dk2>
          <a:srgbClr val="000000"/>
        </a:dk2>
        <a:lt2>
          <a:srgbClr val="808080"/>
        </a:lt2>
        <a:accent1>
          <a:srgbClr val="FFFFEF"/>
        </a:accent1>
        <a:accent2>
          <a:srgbClr val="00679F"/>
        </a:accent2>
        <a:accent3>
          <a:srgbClr val="F2F6FB"/>
        </a:accent3>
        <a:accent4>
          <a:srgbClr val="001C2D"/>
        </a:accent4>
        <a:accent5>
          <a:srgbClr val="FFFFF6"/>
        </a:accent5>
        <a:accent6>
          <a:srgbClr val="005D90"/>
        </a:accent6>
        <a:hlink>
          <a:srgbClr val="028418"/>
        </a:hlink>
        <a:folHlink>
          <a:srgbClr val="6600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Custom Design 6">
        <a:dk1>
          <a:srgbClr val="002336"/>
        </a:dk1>
        <a:lt1>
          <a:srgbClr val="CFCFFF"/>
        </a:lt1>
        <a:dk2>
          <a:srgbClr val="000000"/>
        </a:dk2>
        <a:lt2>
          <a:srgbClr val="808080"/>
        </a:lt2>
        <a:accent1>
          <a:srgbClr val="FFFFFF"/>
        </a:accent1>
        <a:accent2>
          <a:srgbClr val="003060"/>
        </a:accent2>
        <a:accent3>
          <a:srgbClr val="E4E4FF"/>
        </a:accent3>
        <a:accent4>
          <a:srgbClr val="001C2D"/>
        </a:accent4>
        <a:accent5>
          <a:srgbClr val="FFFFFF"/>
        </a:accent5>
        <a:accent6>
          <a:srgbClr val="002A56"/>
        </a:accent6>
        <a:hlink>
          <a:srgbClr val="028418"/>
        </a:hlink>
        <a:folHlink>
          <a:srgbClr val="6600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Custom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EAEAEA"/>
        </a:accent1>
        <a:accent2>
          <a:srgbClr val="4B4B4B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434343"/>
        </a:accent6>
        <a:hlink>
          <a:srgbClr val="028418"/>
        </a:hlink>
        <a:folHlink>
          <a:srgbClr val="6600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Custom Design 8">
        <a:dk1>
          <a:srgbClr val="000000"/>
        </a:dk1>
        <a:lt1>
          <a:srgbClr val="E3DABB"/>
        </a:lt1>
        <a:dk2>
          <a:srgbClr val="000000"/>
        </a:dk2>
        <a:lt2>
          <a:srgbClr val="808080"/>
        </a:lt2>
        <a:accent1>
          <a:srgbClr val="EAEAEA"/>
        </a:accent1>
        <a:accent2>
          <a:srgbClr val="065290"/>
        </a:accent2>
        <a:accent3>
          <a:srgbClr val="EFEADA"/>
        </a:accent3>
        <a:accent4>
          <a:srgbClr val="000000"/>
        </a:accent4>
        <a:accent5>
          <a:srgbClr val="F3F3F3"/>
        </a:accent5>
        <a:accent6>
          <a:srgbClr val="054982"/>
        </a:accent6>
        <a:hlink>
          <a:srgbClr val="028418"/>
        </a:hlink>
        <a:folHlink>
          <a:srgbClr val="6600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Custom Design 9">
        <a:dk1>
          <a:srgbClr val="00009F"/>
        </a:dk1>
        <a:lt1>
          <a:srgbClr val="FFCFFF"/>
        </a:lt1>
        <a:dk2>
          <a:srgbClr val="000000"/>
        </a:dk2>
        <a:lt2>
          <a:srgbClr val="808080"/>
        </a:lt2>
        <a:accent1>
          <a:srgbClr val="FFFFFF"/>
        </a:accent1>
        <a:accent2>
          <a:srgbClr val="60009F"/>
        </a:accent2>
        <a:accent3>
          <a:srgbClr val="FFE4FF"/>
        </a:accent3>
        <a:accent4>
          <a:srgbClr val="000087"/>
        </a:accent4>
        <a:accent5>
          <a:srgbClr val="FFFFFF"/>
        </a:accent5>
        <a:accent6>
          <a:srgbClr val="560090"/>
        </a:accent6>
        <a:hlink>
          <a:srgbClr val="028418"/>
        </a:hlink>
        <a:folHlink>
          <a:srgbClr val="6600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Custom Design 10">
        <a:dk1>
          <a:srgbClr val="003000"/>
        </a:dk1>
        <a:lt1>
          <a:srgbClr val="9FCF9F"/>
        </a:lt1>
        <a:dk2>
          <a:srgbClr val="000000"/>
        </a:dk2>
        <a:lt2>
          <a:srgbClr val="808080"/>
        </a:lt2>
        <a:accent1>
          <a:srgbClr val="FFFFFF"/>
        </a:accent1>
        <a:accent2>
          <a:srgbClr val="006730"/>
        </a:accent2>
        <a:accent3>
          <a:srgbClr val="CDE4CD"/>
        </a:accent3>
        <a:accent4>
          <a:srgbClr val="002700"/>
        </a:accent4>
        <a:accent5>
          <a:srgbClr val="FFFFFF"/>
        </a:accent5>
        <a:accent6>
          <a:srgbClr val="005D2A"/>
        </a:accent6>
        <a:hlink>
          <a:srgbClr val="028418"/>
        </a:hlink>
        <a:folHlink>
          <a:srgbClr val="6600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Custom Design 11">
        <a:dk1>
          <a:srgbClr val="000000"/>
        </a:dk1>
        <a:lt1>
          <a:srgbClr val="FFFFD5"/>
        </a:lt1>
        <a:dk2>
          <a:srgbClr val="000000"/>
        </a:dk2>
        <a:lt2>
          <a:srgbClr val="808080"/>
        </a:lt2>
        <a:accent1>
          <a:srgbClr val="D7DFCF"/>
        </a:accent1>
        <a:accent2>
          <a:srgbClr val="661600"/>
        </a:accent2>
        <a:accent3>
          <a:srgbClr val="FFFFE7"/>
        </a:accent3>
        <a:accent4>
          <a:srgbClr val="000000"/>
        </a:accent4>
        <a:accent5>
          <a:srgbClr val="E8ECE4"/>
        </a:accent5>
        <a:accent6>
          <a:srgbClr val="5C1300"/>
        </a:accent6>
        <a:hlink>
          <a:srgbClr val="008000"/>
        </a:hlink>
        <a:folHlink>
          <a:srgbClr val="8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8826</TotalTime>
  <Words>694</Words>
  <Application>Microsoft Office PowerPoint</Application>
  <PresentationFormat>Custom</PresentationFormat>
  <Paragraphs>83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</vt:i4>
      </vt:variant>
    </vt:vector>
  </HeadingPairs>
  <TitlesOfParts>
    <vt:vector size="14" baseType="lpstr">
      <vt:lpstr>Arial</vt:lpstr>
      <vt:lpstr>Aptos Display</vt:lpstr>
      <vt:lpstr>Amasis MT Pro Black</vt:lpstr>
      <vt:lpstr>Arial Black</vt:lpstr>
      <vt:lpstr>Cambria Math</vt:lpstr>
      <vt:lpstr>Aptos</vt:lpstr>
      <vt:lpstr>MV Boli</vt:lpstr>
      <vt:lpstr>Amasis MT Pro</vt:lpstr>
      <vt:lpstr>Amasis MT Pro Medium</vt:lpstr>
      <vt:lpstr>Arial Narrow</vt:lpstr>
      <vt:lpstr>1_Custom Design</vt:lpstr>
      <vt:lpstr>2_Custom Design</vt:lpstr>
      <vt:lpstr>Office Theme</vt:lpstr>
      <vt:lpstr>PowerPoint Presentation</vt:lpstr>
    </vt:vector>
  </TitlesOfParts>
  <Company>www.PosterPresentations.com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A1 Portrait Poster Template</dc:title>
  <dc:subject>Free PowerPoint poster templates</dc:subject>
  <dc:creator>Copywrite Digital - Tralee - 066 7128671</dc:creator>
  <cp:keywords>poster presentation, poster design, poster template</cp:keywords>
  <dc:description/>
  <cp:lastModifiedBy>eden hartman</cp:lastModifiedBy>
  <cp:revision>436</cp:revision>
  <cp:lastPrinted>2009-11-10T08:04:03Z</cp:lastPrinted>
  <dcterms:created xsi:type="dcterms:W3CDTF">2009-11-10T07:29:27Z</dcterms:created>
  <dcterms:modified xsi:type="dcterms:W3CDTF">2025-08-26T19:44:19Z</dcterms:modified>
  <cp:category>Powerpoint poster templates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4693DC51EE1B4E6A95DEB21882B2AB4B_12</vt:lpwstr>
  </property>
  <property fmtid="{D5CDD505-2E9C-101B-9397-08002B2CF9AE}" pid="3" name="KSOProductBuildVer">
    <vt:lpwstr>2052-12.1.0.16929</vt:lpwstr>
  </property>
</Properties>
</file>